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 бывают разные...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Соколов </a:t>
            </a:r>
            <a:r>
              <a:rPr lang="ru-RU" dirty="0" smtClean="0">
                <a:solidFill>
                  <a:schemeClr val="tx1"/>
                </a:solidFill>
              </a:rPr>
              <a:t>Тимофей Вячеславович, </a:t>
            </a:r>
            <a:r>
              <a:rPr lang="ru-RU" dirty="0" smtClean="0">
                <a:solidFill>
                  <a:schemeClr val="tx1"/>
                </a:solidFill>
              </a:rPr>
              <a:t>1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Или такой:</a:t>
            </a:r>
            <a:endParaRPr lang="ru-RU" sz="2800" dirty="0"/>
          </a:p>
        </p:txBody>
      </p:sp>
      <p:pic>
        <p:nvPicPr>
          <p:cNvPr id="8194" name="Picture 2" descr="C:\Users\User\Desktop\Тимоша СО\Изо\20190314_0840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4" t="2243" r="14545" b="5636"/>
          <a:stretch/>
        </p:blipFill>
        <p:spPr bwMode="auto">
          <a:xfrm>
            <a:off x="755576" y="1196752"/>
            <a:ext cx="7008532" cy="50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59687" cy="1168400"/>
          </a:xfrm>
        </p:spPr>
        <p:txBody>
          <a:bodyPr/>
          <a:lstStyle/>
          <a:p>
            <a:r>
              <a:rPr lang="ru-RU" sz="4000" dirty="0"/>
              <a:t>Благодарю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491" y="260648"/>
            <a:ext cx="7620000" cy="1210146"/>
          </a:xfrm>
        </p:spPr>
        <p:txBody>
          <a:bodyPr/>
          <a:lstStyle/>
          <a:p>
            <a:pPr algn="ctr"/>
            <a:r>
              <a:rPr lang="ru-RU" sz="2400" dirty="0" smtClean="0"/>
              <a:t>Если нам нужен дом для игры, мы быстро сообразим, как его построить. Используем то, что под рукой.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3817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Игрушечные домики для своих поделок мы можем изготовить из любой коробочки или упаковки.</a:t>
            </a:r>
            <a:endParaRPr lang="ru-RU" sz="2400" dirty="0"/>
          </a:p>
        </p:txBody>
      </p:sp>
      <p:pic>
        <p:nvPicPr>
          <p:cNvPr id="1026" name="Picture 2" descr="C:\Users\User\Desktop\Тимоша СО\Изо\20190218_195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3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Все люди делают примерно так же.  Дома строят из того, что находится вокруг человека, что может дать ему природа в той местности, </a:t>
            </a:r>
            <a:r>
              <a:rPr lang="ru-RU" sz="2400" dirty="0" smtClean="0"/>
              <a:t> где </a:t>
            </a:r>
            <a:r>
              <a:rPr lang="ru-RU" sz="2400" dirty="0"/>
              <a:t>он живёт.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Дом из бамбука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                                        Чум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83657" cy="275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00" y="3717032"/>
            <a:ext cx="4295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4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pPr algn="ctr"/>
            <a:r>
              <a:rPr lang="ru-RU" sz="2400" dirty="0" smtClean="0"/>
              <a:t>В такой лесной стране,  как Россия,  дома с древних времён строили из сосны,  ели, берёзы и других деревьев.</a:t>
            </a:r>
            <a:endParaRPr lang="ru-RU" sz="2400" dirty="0"/>
          </a:p>
        </p:txBody>
      </p:sp>
      <p:pic>
        <p:nvPicPr>
          <p:cNvPr id="2050" name="Picture 2" descr="C:\Users\User\Desktop\Тимоша СО\Изо\20190314_0805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3535" r="14001" b="2405"/>
          <a:stretch/>
        </p:blipFill>
        <p:spPr bwMode="auto">
          <a:xfrm>
            <a:off x="1187624" y="1700808"/>
            <a:ext cx="6092908" cy="45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pPr algn="ctr"/>
            <a:r>
              <a:rPr lang="ru-RU" sz="2400" dirty="0" smtClean="0"/>
              <a:t>Жители Крайнего Севера -  эскимосы -  строят дома из ледяных и снежных «кирпичей», ведь в Заполярье нет ни дерева,  ни тростника,  ни глины,  ни камней.  Называется такой дом – иглу.</a:t>
            </a:r>
            <a:endParaRPr lang="ru-RU" sz="2400" dirty="0"/>
          </a:p>
        </p:txBody>
      </p:sp>
      <p:pic>
        <p:nvPicPr>
          <p:cNvPr id="4098" name="Picture 2" descr="C:\Users\User\Desktop\Тимоша СО\Изо\20190110_1124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29870" r="1568" b="25108"/>
          <a:stretch/>
        </p:blipFill>
        <p:spPr bwMode="auto">
          <a:xfrm>
            <a:off x="1187624" y="1844824"/>
            <a:ext cx="5806537" cy="47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4"/>
            <a:ext cx="3178696" cy="3528393"/>
          </a:xfrm>
        </p:spPr>
        <p:txBody>
          <a:bodyPr/>
          <a:lstStyle/>
          <a:p>
            <a:pPr algn="ctr"/>
            <a:r>
              <a:rPr lang="ru-RU" sz="2400" dirty="0" smtClean="0"/>
              <a:t>Многоэтажные дома начали строить очень давно. Окон и дверей на первых этажах у них не было. Такие дома – замки строили, чтобы защищаться от врагов.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14300" indent="0">
              <a:buNone/>
            </a:pPr>
            <a:r>
              <a:rPr lang="ru-RU" dirty="0" smtClean="0"/>
              <a:t>                          Замок из сказочной повести «Хроники </a:t>
            </a:r>
            <a:r>
              <a:rPr lang="ru-RU" dirty="0" err="1" smtClean="0"/>
              <a:t>Нарнии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 descr="C:\Users\User\Desktop\Тимоша СО\Изо\20190110_145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6607" r="17553" b="8457"/>
          <a:stretch/>
        </p:blipFill>
        <p:spPr bwMode="auto">
          <a:xfrm rot="5400000">
            <a:off x="2964324" y="965056"/>
            <a:ext cx="5773549" cy="41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170586"/>
          </a:xfrm>
        </p:spPr>
        <p:txBody>
          <a:bodyPr/>
          <a:lstStyle/>
          <a:p>
            <a:pPr algn="ctr"/>
            <a:r>
              <a:rPr lang="ru-RU" sz="2400" dirty="0" smtClean="0"/>
              <a:t>Сегодня в городах можно увидеть очень необычные дома и строения. Делают их  из бетона,  стекла, металла и других материалов. </a:t>
            </a:r>
            <a:endParaRPr lang="ru-RU" sz="2400" dirty="0"/>
          </a:p>
        </p:txBody>
      </p:sp>
      <p:pic>
        <p:nvPicPr>
          <p:cNvPr id="6146" name="Picture 2" descr="C:\Users\User\Desktop\Тимоша СО\Изо\20190314_08342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0981" b="9371"/>
          <a:stretch/>
        </p:blipFill>
        <p:spPr bwMode="auto">
          <a:xfrm>
            <a:off x="3779912" y="476672"/>
            <a:ext cx="4138388" cy="594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Когда я вырасту, я  построю себе  трёхэтажный дом. На первом этаже у меня будут жить животные, а на втором и третьем – моя семья.  Вот такой: </a:t>
            </a:r>
            <a:endParaRPr lang="ru-RU" sz="2400" dirty="0"/>
          </a:p>
        </p:txBody>
      </p:sp>
      <p:pic>
        <p:nvPicPr>
          <p:cNvPr id="7170" name="Picture 2" descr="C:\Users\User\Desktop\Тимоша СО\Изо\20190314_0804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8061" r="18727" b="2404"/>
          <a:stretch/>
        </p:blipFill>
        <p:spPr bwMode="auto">
          <a:xfrm>
            <a:off x="1547664" y="1772816"/>
            <a:ext cx="5678581" cy="42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</TotalTime>
  <Words>242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Дома бывают разные...</vt:lpstr>
      <vt:lpstr>Если нам нужен дом для игры, мы быстро сообразим, как его построить. Используем то, что под рукой.</vt:lpstr>
      <vt:lpstr>Игрушечные домики для своих поделок мы можем изготовить из любой коробочки или упаковки.</vt:lpstr>
      <vt:lpstr>Все люди делают примерно так же.  Дома строят из того, что находится вокруг человека, что может дать ему природа в той местности,  где он живёт. </vt:lpstr>
      <vt:lpstr>В такой лесной стране,  как Россия,  дома с древних времён строили из сосны,  ели, берёзы и других деревьев.</vt:lpstr>
      <vt:lpstr>Жители Крайнего Севера -  эскимосы -  строят дома из ледяных и снежных «кирпичей», ведь в Заполярье нет ни дерева,  ни тростника,  ни глины,  ни камней.  Называется такой дом – иглу.</vt:lpstr>
      <vt:lpstr>Многоэтажные дома начали строить очень давно. Окон и дверей на первых этажах у них не было. Такие дома – замки строили, чтобы защищаться от врагов.</vt:lpstr>
      <vt:lpstr>Сегодня в городах можно увидеть очень необычные дома и строения. Делают их  из бетона,  стекла, металла и других материалов. </vt:lpstr>
      <vt:lpstr>Когда я вырасту, я  построю себе  трёхэтажный дом. На первом этаже у меня будут жить животные, а на втором и третьем – моя семья.  Вот такой: </vt:lpstr>
      <vt:lpstr>Или такой:</vt:lpstr>
      <vt:lpstr>Благодарю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2019-03-14T05:37:52Z</dcterms:created>
  <dcterms:modified xsi:type="dcterms:W3CDTF">2019-03-14T16:59:07Z</dcterms:modified>
</cp:coreProperties>
</file>