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2" r:id="rId4"/>
    <p:sldId id="257" r:id="rId5"/>
    <p:sldId id="260" r:id="rId6"/>
    <p:sldId id="261" r:id="rId7"/>
    <p:sldId id="274" r:id="rId8"/>
    <p:sldId id="273" r:id="rId9"/>
    <p:sldId id="264" r:id="rId10"/>
    <p:sldId id="268" r:id="rId11"/>
    <p:sldId id="267" r:id="rId12"/>
    <p:sldId id="271" r:id="rId13"/>
    <p:sldId id="262" r:id="rId14"/>
    <p:sldId id="266" r:id="rId15"/>
    <p:sldId id="265" r:id="rId16"/>
    <p:sldId id="270" r:id="rId17"/>
    <p:sldId id="269" r:id="rId18"/>
    <p:sldId id="258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05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74A94-C8B2-4219-B3DB-676C7B3CBD9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1522B-40D4-40A4-98A0-3FF1134A9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74A94-C8B2-4219-B3DB-676C7B3CBD9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1522B-40D4-40A4-98A0-3FF1134A9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74A94-C8B2-4219-B3DB-676C7B3CBD9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1522B-40D4-40A4-98A0-3FF1134A9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74A94-C8B2-4219-B3DB-676C7B3CBD9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1522B-40D4-40A4-98A0-3FF1134A9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74A94-C8B2-4219-B3DB-676C7B3CBD9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1522B-40D4-40A4-98A0-3FF1134A9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74A94-C8B2-4219-B3DB-676C7B3CBD9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1522B-40D4-40A4-98A0-3FF1134A9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74A94-C8B2-4219-B3DB-676C7B3CBD9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1522B-40D4-40A4-98A0-3FF1134A9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74A94-C8B2-4219-B3DB-676C7B3CBD9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1522B-40D4-40A4-98A0-3FF1134A9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74A94-C8B2-4219-B3DB-676C7B3CBD9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1522B-40D4-40A4-98A0-3FF1134A9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74A94-C8B2-4219-B3DB-676C7B3CBD9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1522B-40D4-40A4-98A0-3FF1134A9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74A94-C8B2-4219-B3DB-676C7B3CBD9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1522B-40D4-40A4-98A0-3FF1134A9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774A94-C8B2-4219-B3DB-676C7B3CBD9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91522B-40D4-40A4-98A0-3FF1134A9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Гимнастика с элементами </a:t>
            </a:r>
            <a:r>
              <a:rPr lang="ru-RU" dirty="0" smtClean="0"/>
              <a:t>акробатики: упражнения для формирования правильной осанки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Презентация по физкультуре</a:t>
            </a:r>
          </a:p>
          <a:p>
            <a:r>
              <a:rPr lang="ru-RU" dirty="0" smtClean="0"/>
              <a:t>Ученика 2 класса</a:t>
            </a:r>
          </a:p>
          <a:p>
            <a:r>
              <a:rPr lang="ru-RU" dirty="0" err="1" smtClean="0"/>
              <a:t>Свалова</a:t>
            </a:r>
            <a:r>
              <a:rPr lang="ru-RU" dirty="0" smtClean="0"/>
              <a:t> Владимира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428596" y="5306398"/>
            <a:ext cx="8183880" cy="105156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Упражнение для правильной осанки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55" name="Picture 31" descr="D:\DCIM\Camera\IMG_20190327_133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6461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7" name="Picture 33" descr="D:\DCIM\Camera\IMG_20190327_133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8604"/>
            <a:ext cx="2625347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8" name="Picture 34" descr="D:\DCIM\Camera\IMG_20190327_133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0463" y="357166"/>
            <a:ext cx="246461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4" name="Picture 30" descr="D:\DCIM\Camera\IMG_20190327_1335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7884" y="1428736"/>
            <a:ext cx="1995488" cy="266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3716728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Стоя </a:t>
            </a:r>
            <a:r>
              <a:rPr lang="ru-RU" sz="2400" dirty="0" smtClean="0">
                <a:solidFill>
                  <a:srgbClr val="3C5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rgbClr val="3C5F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Ноги на ширине плеч гимнастическая палка за спино</a:t>
            </a: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й</a:t>
            </a: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. Выполняем наклоны вперед на выдохе.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Спину не сутулить. Число повторений 6-7 раз.</a:t>
            </a:r>
            <a:endParaRPr lang="ru-RU" sz="2400" dirty="0" smtClean="0">
              <a:solidFill>
                <a:srgbClr val="3C5FB0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428596" y="5357826"/>
            <a:ext cx="8183880" cy="105156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Упражнение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правильной осанки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00430" y="857232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«Уголок»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Повиснув на перекладине, сгибаем ноги, стремясь к прямому углу. Желательно задержаться в таком положении.</a:t>
            </a:r>
          </a:p>
        </p:txBody>
      </p:sp>
      <p:pic>
        <p:nvPicPr>
          <p:cNvPr id="2050" name="Picture 2" descr="C:\Documents and Settings\ПК\Мои документы\Мои рисунки\Light Alloy\VideoHandle-0-00-40-537.jpg"/>
          <p:cNvPicPr>
            <a:picLocks noChangeAspect="1" noChangeArrowheads="1"/>
          </p:cNvPicPr>
          <p:nvPr/>
        </p:nvPicPr>
        <p:blipFill>
          <a:blip r:embed="rId2"/>
          <a:srcRect l="4687" r="28125" b="7291"/>
          <a:stretch>
            <a:fillRect/>
          </a:stretch>
        </p:blipFill>
        <p:spPr bwMode="auto">
          <a:xfrm>
            <a:off x="928662" y="642918"/>
            <a:ext cx="2071702" cy="428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428596" y="5306398"/>
            <a:ext cx="8183880" cy="105156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Упражнение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правильной осанки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52" name="Picture 28" descr="D:\DCIM\Camera\IMG_20190327_132942.jpg"/>
          <p:cNvPicPr>
            <a:picLocks noChangeAspect="1" noChangeArrowheads="1"/>
          </p:cNvPicPr>
          <p:nvPr/>
        </p:nvPicPr>
        <p:blipFill>
          <a:blip r:embed="rId2" cstate="print"/>
          <a:srcRect l="13211" r="22618"/>
          <a:stretch>
            <a:fillRect/>
          </a:stretch>
        </p:blipFill>
        <p:spPr bwMode="auto">
          <a:xfrm>
            <a:off x="642910" y="500042"/>
            <a:ext cx="2214546" cy="4601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3071802" y="71435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«Калач»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Повиснув на высокой ступени подтягиваем колени к груди, округляя спину и растягивая позвоночник. при этом голова опускается вниз к коленям. Вместо повтора можно выполнить упражнение «Уголок».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428596" y="5306398"/>
            <a:ext cx="8183880" cy="105156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Упражнение для правильной осанки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143240" y="1000108"/>
            <a:ext cx="564360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C5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«Дуга»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C5FB0"/>
                </a:solidFill>
                <a:effectLst/>
                <a:latin typeface="Century Gothic" pitchFamily="34" charset="0"/>
                <a:cs typeface="Arial" pitchFamily="34" charset="0"/>
              </a:rPr>
              <a:t>Встаем на вторую ступеньку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C5FB0"/>
                </a:solidFill>
                <a:effectLst/>
                <a:latin typeface="Century Gothic" pitchFamily="34" charset="0"/>
                <a:cs typeface="Arial" pitchFamily="34" charset="0"/>
              </a:rPr>
              <a:t>спиной к стенке, держась за рейку,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C5FB0"/>
                </a:solidFill>
                <a:effectLst/>
                <a:latin typeface="Century Gothic" pitchFamily="34" charset="0"/>
                <a:cs typeface="Arial" pitchFamily="34" charset="0"/>
              </a:rPr>
              <a:t> расположенную чуть выше головы,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C5FB0"/>
                </a:solidFill>
                <a:effectLst/>
                <a:latin typeface="Century Gothic" pitchFamily="34" charset="0"/>
                <a:cs typeface="Arial" pitchFamily="34" charset="0"/>
              </a:rPr>
              <a:t>и выгибаемся вперед.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C5FB0"/>
                </a:solidFill>
                <a:effectLst/>
                <a:latin typeface="Century Gothic" pitchFamily="34" charset="0"/>
                <a:cs typeface="Arial" pitchFamily="34" charset="0"/>
              </a:rPr>
              <a:t>Это упражнение можно выполнять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C5FB0"/>
                </a:solidFill>
                <a:effectLst/>
                <a:latin typeface="Century Gothic" pitchFamily="34" charset="0"/>
                <a:cs typeface="Arial" pitchFamily="34" charset="0"/>
              </a:rPr>
              <a:t>как спиной, так и лицом 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C5FB0"/>
                </a:solidFill>
                <a:effectLst/>
                <a:latin typeface="Century Gothic" pitchFamily="34" charset="0"/>
                <a:cs typeface="Arial" pitchFamily="34" charset="0"/>
              </a:rPr>
              <a:t>шведской стенке.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</a:p>
        </p:txBody>
      </p:sp>
      <p:pic>
        <p:nvPicPr>
          <p:cNvPr id="7" name="Picture 10" descr="D:\DCIM\Camera\IMG_20190327_121857.jpg"/>
          <p:cNvPicPr>
            <a:picLocks noChangeAspect="1" noChangeArrowheads="1"/>
          </p:cNvPicPr>
          <p:nvPr/>
        </p:nvPicPr>
        <p:blipFill>
          <a:blip r:embed="rId2" cstate="print"/>
          <a:srcRect l="8519" r="23211"/>
          <a:stretch>
            <a:fillRect/>
          </a:stretch>
        </p:blipFill>
        <p:spPr bwMode="auto">
          <a:xfrm>
            <a:off x="857224" y="785794"/>
            <a:ext cx="2000264" cy="3906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428596" y="5306398"/>
            <a:ext cx="8183880" cy="105156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Упражнение для правильной осанки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7" name="Picture 13" descr="D:\DCIM\Camera\IMG_20190327_122549.jpg"/>
          <p:cNvPicPr>
            <a:picLocks noChangeAspect="1" noChangeArrowheads="1"/>
          </p:cNvPicPr>
          <p:nvPr/>
        </p:nvPicPr>
        <p:blipFill>
          <a:blip r:embed="rId2" cstate="print"/>
          <a:srcRect l="19513" r="22560"/>
          <a:stretch>
            <a:fillRect/>
          </a:stretch>
        </p:blipFill>
        <p:spPr bwMode="auto">
          <a:xfrm>
            <a:off x="714348" y="642918"/>
            <a:ext cx="1955284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14612" y="857232"/>
            <a:ext cx="57198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C5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«Растяжка»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Висим на высокой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ступеньке спиной к стенке.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Пятки тянем вниз, носки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вверх, а подбородок к груди.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Отдыхая, опираемся ногами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на ступеньку и продолжаем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растяжку как в упражнении «Дуга».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428596" y="5306398"/>
            <a:ext cx="8183880" cy="105156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Упражнение для правильной осанки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8" name="Picture 14" descr="D:\DCIM\Camera\IMG_20190327_123225.jpg"/>
          <p:cNvPicPr>
            <a:picLocks noChangeAspect="1" noChangeArrowheads="1"/>
          </p:cNvPicPr>
          <p:nvPr/>
        </p:nvPicPr>
        <p:blipFill>
          <a:blip r:embed="rId2" cstate="print"/>
          <a:srcRect l="8383" r="22256"/>
          <a:stretch>
            <a:fillRect/>
          </a:stretch>
        </p:blipFill>
        <p:spPr bwMode="auto">
          <a:xfrm>
            <a:off x="500034" y="500042"/>
            <a:ext cx="2081095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 descr="D:\DCIM\Camera\IMG_20190327_124129.jpg"/>
          <p:cNvPicPr>
            <a:picLocks noChangeAspect="1" noChangeArrowheads="1"/>
          </p:cNvPicPr>
          <p:nvPr/>
        </p:nvPicPr>
        <p:blipFill>
          <a:blip r:embed="rId3" cstate="print"/>
          <a:srcRect l="16768" r="25305" b="4292"/>
          <a:stretch>
            <a:fillRect/>
          </a:stretch>
        </p:blipFill>
        <p:spPr bwMode="auto">
          <a:xfrm>
            <a:off x="6715140" y="500042"/>
            <a:ext cx="1928826" cy="424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2500298" y="70277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«Закручивание»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С махом закручиваем корпус, а голову направляем в противоположную сторону. Меняем направления по часовой стрелке и против. Отдыхая, опираемся ногами на ступеньку и продолжаем растяжку как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в упражнении «Дуга».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428596" y="5306398"/>
            <a:ext cx="8183880" cy="105156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Упражнение для правильной осанки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46" name="Picture 22" descr="D:\DCIM\Camera\IMG_20190327_125059.jpg"/>
          <p:cNvPicPr>
            <a:picLocks noChangeAspect="1" noChangeArrowheads="1"/>
          </p:cNvPicPr>
          <p:nvPr/>
        </p:nvPicPr>
        <p:blipFill>
          <a:blip r:embed="rId2" cstate="print"/>
          <a:srcRect l="1770" r="9716"/>
          <a:stretch>
            <a:fillRect/>
          </a:stretch>
        </p:blipFill>
        <p:spPr bwMode="auto">
          <a:xfrm>
            <a:off x="428596" y="500042"/>
            <a:ext cx="232379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5072098" y="1071546"/>
            <a:ext cx="37861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«Парус»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Встаем на вторую от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пола ступеньку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держимся за ступеньку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на уровне груди.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Плавно покачиваемся вперед-назад, максимально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растягиваясь.</a:t>
            </a:r>
          </a:p>
        </p:txBody>
      </p:sp>
      <p:pic>
        <p:nvPicPr>
          <p:cNvPr id="8" name="Picture 23" descr="D:\DCIM\Camera\IMG_20190327_125311.jpg"/>
          <p:cNvPicPr>
            <a:picLocks noChangeAspect="1" noChangeArrowheads="1"/>
          </p:cNvPicPr>
          <p:nvPr/>
        </p:nvPicPr>
        <p:blipFill>
          <a:blip r:embed="rId3" cstate="print"/>
          <a:srcRect l="4595" r="5796"/>
          <a:stretch>
            <a:fillRect/>
          </a:stretch>
        </p:blipFill>
        <p:spPr bwMode="auto">
          <a:xfrm>
            <a:off x="2714612" y="1500174"/>
            <a:ext cx="2428892" cy="361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428596" y="5306398"/>
            <a:ext cx="8183880" cy="105156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Упражнение для правильной осанки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71802" y="714356"/>
            <a:ext cx="54292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«Маятник»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Раскачиваемся параллельно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стенке, корпус и руки стараемся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держать на месте.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«Русалочка»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То же, только с круговыми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движениями ногами</a:t>
            </a:r>
          </a:p>
        </p:txBody>
      </p:sp>
      <p:pic>
        <p:nvPicPr>
          <p:cNvPr id="1026" name="Picture 2" descr="C:\Documents and Settings\ПК\Мои документы\Мои рисунки\Light Alloy\VideoHandle-0-00-29-176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20313" r="-1" b="8333"/>
          <a:stretch>
            <a:fillRect/>
          </a:stretch>
        </p:blipFill>
        <p:spPr bwMode="auto">
          <a:xfrm>
            <a:off x="642910" y="642918"/>
            <a:ext cx="2357454" cy="4067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0714_112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472674">
            <a:off x="1932302" y="1760459"/>
            <a:ext cx="4486314" cy="252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70714_112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63973">
            <a:off x="-428660" y="1643050"/>
            <a:ext cx="4486314" cy="252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9274"/>
            <a:ext cx="8183880" cy="1051560"/>
          </a:xfrm>
        </p:spPr>
        <p:txBody>
          <a:bodyPr/>
          <a:lstStyle/>
          <a:p>
            <a:r>
              <a:rPr lang="ru-RU" dirty="0" smtClean="0"/>
              <a:t>Мои успехи</a:t>
            </a:r>
            <a:endParaRPr lang="ru-RU" dirty="0"/>
          </a:p>
        </p:txBody>
      </p:sp>
      <p:pic>
        <p:nvPicPr>
          <p:cNvPr id="4" name="Содержимое 3" descr="20170721_10532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90692" y="3803222"/>
            <a:ext cx="3652746" cy="205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ПК\Мои документы\Мои рисунки\Light Alloy\VID-20190102-WA0008-0-02-03-7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786058"/>
            <a:ext cx="2243141" cy="324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D:\DCIM\Camera\IMG_20190326_125336.jpg"/>
          <p:cNvPicPr>
            <a:picLocks noChangeAspect="1" noChangeArrowheads="1"/>
          </p:cNvPicPr>
          <p:nvPr/>
        </p:nvPicPr>
        <p:blipFill>
          <a:blip r:embed="rId6" cstate="print"/>
          <a:srcRect l="16299" t="12775" r="13215" b="10132"/>
          <a:stretch>
            <a:fillRect/>
          </a:stretch>
        </p:blipFill>
        <p:spPr bwMode="auto">
          <a:xfrm>
            <a:off x="6286512" y="428603"/>
            <a:ext cx="2500330" cy="3646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183880" cy="105156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428596" y="5286388"/>
            <a:ext cx="8183880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Что такое правильная осанка?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857232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Осанкой </a:t>
            </a: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мы называем привычное положение тела, наиболее благоприятное для сохранения равновесия и функциональной деятельности всех органов и систем человека.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Правильная осанка: </a:t>
            </a: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голова держится прямо, позвоночник умеренно изогнут. В положении правильной осанки человек, встав спиной плотно к стене, касается ее затылком, лопатками, ягодицами и пятками, при этом все линии правой и левой стороны симметричны.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428596" y="5234960"/>
            <a:ext cx="8183880" cy="1051560"/>
          </a:xfrm>
          <a:prstGeom prst="rect">
            <a:avLst/>
          </a:prstGeom>
        </p:spPr>
        <p:txBody>
          <a:bodyPr vert="horz" anchor="b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Роль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упражнений при формировании правильной осанки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000108"/>
            <a:ext cx="7715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Физические упражнения являются действенным средством предупреждения нарушений осанки: сутулости, асимметрии плеч и лопаток, а также сколиозов (заболеваний позвоночника, вызываемых слабостью мышц спины и длительным пребыванием тела в физиологически неудобных положениях).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для правильной осанки</a:t>
            </a:r>
            <a:endParaRPr lang="ru-RU" dirty="0"/>
          </a:p>
        </p:txBody>
      </p:sp>
      <p:pic>
        <p:nvPicPr>
          <p:cNvPr id="4" name="Picture 5" descr="D:\DCIM\Camera\IMG_20190326_124836.jpg"/>
          <p:cNvPicPr>
            <a:picLocks noChangeAspect="1" noChangeArrowheads="1"/>
          </p:cNvPicPr>
          <p:nvPr/>
        </p:nvPicPr>
        <p:blipFill>
          <a:blip r:embed="rId2" cstate="print"/>
          <a:srcRect l="13546" t="16299" r="9361" b="20558"/>
          <a:stretch>
            <a:fillRect/>
          </a:stretch>
        </p:blipFill>
        <p:spPr bwMode="auto">
          <a:xfrm>
            <a:off x="642942" y="2844927"/>
            <a:ext cx="3857620" cy="2369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D:\DCIM\Camera\IMG_20190326_124847.jpg"/>
          <p:cNvPicPr>
            <a:picLocks noChangeAspect="1" noChangeArrowheads="1"/>
          </p:cNvPicPr>
          <p:nvPr/>
        </p:nvPicPr>
        <p:blipFill>
          <a:blip r:embed="rId3" cstate="print"/>
          <a:srcRect l="8811" t="4405" b="13362"/>
          <a:stretch>
            <a:fillRect/>
          </a:stretch>
        </p:blipFill>
        <p:spPr bwMode="auto">
          <a:xfrm>
            <a:off x="4755192" y="2916365"/>
            <a:ext cx="3531584" cy="238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D:\DCIM\Camera\IMG_20190326_124702.jpg"/>
          <p:cNvPicPr>
            <a:picLocks noChangeAspect="1" noChangeArrowheads="1"/>
          </p:cNvPicPr>
          <p:nvPr/>
        </p:nvPicPr>
        <p:blipFill>
          <a:blip r:embed="rId4" cstate="print"/>
          <a:srcRect t="8957"/>
          <a:stretch>
            <a:fillRect/>
          </a:stretch>
        </p:blipFill>
        <p:spPr bwMode="auto">
          <a:xfrm>
            <a:off x="428596" y="642918"/>
            <a:ext cx="3286148" cy="2243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86214" y="549172"/>
            <a:ext cx="5000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Стоя на коленях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Упереться прямыми руками в пол. Выгнув спину, держаться так 5-7 секунд, прогнуться в пояснице, держаться 3-5 секунд.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596" y="5357826"/>
            <a:ext cx="8183880" cy="105156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Упражнение для правильной осанки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D:\DCIM\Camera\IMG_20190326_124702.jpg"/>
          <p:cNvPicPr>
            <a:picLocks noChangeAspect="1" noChangeArrowheads="1"/>
          </p:cNvPicPr>
          <p:nvPr/>
        </p:nvPicPr>
        <p:blipFill>
          <a:blip r:embed="rId2" cstate="print"/>
          <a:srcRect t="8957"/>
          <a:stretch>
            <a:fillRect/>
          </a:stretch>
        </p:blipFill>
        <p:spPr bwMode="auto">
          <a:xfrm>
            <a:off x="357158" y="428605"/>
            <a:ext cx="366174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D:\DCIM\Camera\IMG_20190326_125649.jpg"/>
          <p:cNvPicPr>
            <a:picLocks noChangeAspect="1" noChangeArrowheads="1"/>
          </p:cNvPicPr>
          <p:nvPr/>
        </p:nvPicPr>
        <p:blipFill>
          <a:blip r:embed="rId3" cstate="print"/>
          <a:srcRect l="6938" t="17767" b="14684"/>
          <a:stretch>
            <a:fillRect/>
          </a:stretch>
        </p:blipFill>
        <p:spPr bwMode="auto">
          <a:xfrm>
            <a:off x="1714480" y="2830006"/>
            <a:ext cx="4643470" cy="2527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000528" y="489876"/>
            <a:ext cx="50006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Стоя на коленях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Упереться прямыми руками в пол. Отводить назад прямые ноги (поочерёдно) и голову, прогибаясь в пояснице.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428596" y="5306398"/>
            <a:ext cx="8183880" cy="105156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Упражнение для правильной осанки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90" y="2643182"/>
            <a:ext cx="87868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Лежа на спине</a:t>
            </a:r>
            <a:r>
              <a:rPr lang="ru-RU" sz="2400" dirty="0" smtClean="0">
                <a:solidFill>
                  <a:srgbClr val="3C5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 </a:t>
            </a:r>
            <a:endParaRPr lang="ru-RU" sz="2400" dirty="0" smtClean="0">
              <a:solidFill>
                <a:srgbClr val="3C5F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Руки прямые, ладонями вниз, колени согнуты. На выдохе опустить оба колена в сторону, голову повернуть в противоположную сторону. На вдохе вернуться в исходное положени</a:t>
            </a: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е. В</a:t>
            </a: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ыполнить упражнение в другую сторону. Ладони и плечи не отрывать.</a:t>
            </a:r>
            <a:endParaRPr lang="ru-RU" sz="2400" dirty="0" smtClean="0">
              <a:solidFill>
                <a:srgbClr val="3C5FB0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076" name="Picture 4" descr="D:\DCIM\Camera\IMG_20190328_112007.jpg"/>
          <p:cNvPicPr>
            <a:picLocks noChangeAspect="1" noChangeArrowheads="1"/>
          </p:cNvPicPr>
          <p:nvPr/>
        </p:nvPicPr>
        <p:blipFill>
          <a:blip r:embed="rId2" cstate="print"/>
          <a:srcRect t="20162" r="4736" b="15321"/>
          <a:stretch>
            <a:fillRect/>
          </a:stretch>
        </p:blipFill>
        <p:spPr bwMode="auto">
          <a:xfrm>
            <a:off x="5270753" y="1428736"/>
            <a:ext cx="351608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DCIM\Camera\IMG_20190328_111917.jpg"/>
          <p:cNvPicPr>
            <a:picLocks noChangeAspect="1" noChangeArrowheads="1"/>
          </p:cNvPicPr>
          <p:nvPr/>
        </p:nvPicPr>
        <p:blipFill>
          <a:blip r:embed="rId3" cstate="print"/>
          <a:srcRect t="10730" b="22745"/>
          <a:stretch>
            <a:fillRect/>
          </a:stretch>
        </p:blipFill>
        <p:spPr bwMode="auto">
          <a:xfrm>
            <a:off x="285720" y="714356"/>
            <a:ext cx="357951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DCIM\Camera\IMG_20190328_112016.jpg"/>
          <p:cNvPicPr>
            <a:picLocks noChangeAspect="1" noChangeArrowheads="1"/>
          </p:cNvPicPr>
          <p:nvPr/>
        </p:nvPicPr>
        <p:blipFill>
          <a:blip r:embed="rId4" cstate="print"/>
          <a:srcRect t="6689" b="24190"/>
          <a:stretch>
            <a:fillRect/>
          </a:stretch>
        </p:blipFill>
        <p:spPr bwMode="auto">
          <a:xfrm>
            <a:off x="3500430" y="357166"/>
            <a:ext cx="316947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428596" y="5306398"/>
            <a:ext cx="8183880" cy="105156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Упражнение для правильной осанки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48" name="Picture 24" descr="D:\DCIM\Camera\IMG_20190327_132801.jpg"/>
          <p:cNvPicPr>
            <a:picLocks noChangeAspect="1" noChangeArrowheads="1"/>
          </p:cNvPicPr>
          <p:nvPr/>
        </p:nvPicPr>
        <p:blipFill>
          <a:blip r:embed="rId2" cstate="print"/>
          <a:srcRect b="15562"/>
          <a:stretch>
            <a:fillRect/>
          </a:stretch>
        </p:blipFill>
        <p:spPr bwMode="auto">
          <a:xfrm>
            <a:off x="428596" y="2919752"/>
            <a:ext cx="3511488" cy="222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1" name="Picture 27" descr="D:\DCIM\Camera\IMG_20190327_132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3214710" cy="241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Прямоугольник 43"/>
          <p:cNvSpPr/>
          <p:nvPr/>
        </p:nvSpPr>
        <p:spPr>
          <a:xfrm>
            <a:off x="3786182" y="642918"/>
            <a:ext cx="5000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Ласточка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Исходное положение – лёжа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на животе</a:t>
            </a: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. Руки и ноги вместе,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прямые. С выдохом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поднимаем одновременно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руки и ноги.</a:t>
            </a:r>
            <a:endParaRPr lang="ru-RU" sz="2400" dirty="0" smtClean="0">
              <a:solidFill>
                <a:srgbClr val="3C5FB0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428596" y="5306398"/>
            <a:ext cx="8183880" cy="105156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Упражнение для правильной осанки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626" y="714356"/>
            <a:ext cx="4143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Стоя на коленях</a:t>
            </a:r>
            <a:endParaRPr lang="ru-RU" sz="2400" dirty="0" smtClean="0">
              <a:solidFill>
                <a:srgbClr val="3C5F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На вдохе согнуть руки, коснуться грудью пола. На выдохе вернуться в исходное положение.</a:t>
            </a:r>
            <a:endParaRPr lang="ru-RU" sz="2400" dirty="0" smtClean="0">
              <a:solidFill>
                <a:srgbClr val="3C5FB0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4098" name="Picture 2" descr="D:\DCIM\Camera\IMG_20190328_112435.jpg"/>
          <p:cNvPicPr>
            <a:picLocks noChangeAspect="1" noChangeArrowheads="1"/>
          </p:cNvPicPr>
          <p:nvPr/>
        </p:nvPicPr>
        <p:blipFill>
          <a:blip r:embed="rId2" cstate="print"/>
          <a:srcRect l="3086" t="20576" r="4319" b="9464"/>
          <a:stretch>
            <a:fillRect/>
          </a:stretch>
        </p:blipFill>
        <p:spPr bwMode="auto">
          <a:xfrm>
            <a:off x="1571604" y="2857496"/>
            <a:ext cx="428628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DCIM\Camera\IMG_20190328_112224.jpg"/>
          <p:cNvPicPr>
            <a:picLocks noChangeAspect="1" noChangeArrowheads="1"/>
          </p:cNvPicPr>
          <p:nvPr/>
        </p:nvPicPr>
        <p:blipFill>
          <a:blip r:embed="rId3" cstate="print"/>
          <a:srcRect t="18713" b="6433"/>
          <a:stretch>
            <a:fillRect/>
          </a:stretch>
        </p:blipFill>
        <p:spPr bwMode="auto">
          <a:xfrm>
            <a:off x="357157" y="642918"/>
            <a:ext cx="419921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428596" y="5306398"/>
            <a:ext cx="8183880" cy="105156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Упражнение для правильной осанки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59" name="Picture 35" descr="D:\DCIM\Camera\IMG_20190327_133755.jpg"/>
          <p:cNvPicPr>
            <a:picLocks noChangeAspect="1" noChangeArrowheads="1"/>
          </p:cNvPicPr>
          <p:nvPr/>
        </p:nvPicPr>
        <p:blipFill>
          <a:blip r:embed="rId2" cstate="print"/>
          <a:srcRect l="16260"/>
          <a:stretch>
            <a:fillRect/>
          </a:stretch>
        </p:blipFill>
        <p:spPr bwMode="auto">
          <a:xfrm>
            <a:off x="714348" y="716332"/>
            <a:ext cx="183952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1" name="Picture 37" descr="D:\DCIM\Camera\IMG_20190327_133852.jpg"/>
          <p:cNvPicPr>
            <a:picLocks noChangeAspect="1" noChangeArrowheads="1"/>
          </p:cNvPicPr>
          <p:nvPr/>
        </p:nvPicPr>
        <p:blipFill>
          <a:blip r:embed="rId3" cstate="print"/>
          <a:srcRect l="21751"/>
          <a:stretch>
            <a:fillRect/>
          </a:stretch>
        </p:blipFill>
        <p:spPr bwMode="auto">
          <a:xfrm>
            <a:off x="6286512" y="491573"/>
            <a:ext cx="2143140" cy="3651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3" name="Picture 39" descr="D:\DCIM\Camera\IMG_20190327_133858.jpg"/>
          <p:cNvPicPr>
            <a:picLocks noChangeAspect="1" noChangeArrowheads="1"/>
          </p:cNvPicPr>
          <p:nvPr/>
        </p:nvPicPr>
        <p:blipFill>
          <a:blip r:embed="rId4" cstate="print"/>
          <a:srcRect l="24490"/>
          <a:stretch>
            <a:fillRect/>
          </a:stretch>
        </p:blipFill>
        <p:spPr bwMode="auto">
          <a:xfrm>
            <a:off x="2500298" y="644894"/>
            <a:ext cx="198240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2" name="Picture 38" descr="D:\DCIM\Camera\IMG_20190327_133855.jpg"/>
          <p:cNvPicPr>
            <a:picLocks noChangeAspect="1" noChangeArrowheads="1"/>
          </p:cNvPicPr>
          <p:nvPr/>
        </p:nvPicPr>
        <p:blipFill>
          <a:blip r:embed="rId5" cstate="print"/>
          <a:srcRect l="26667" t="6000"/>
          <a:stretch>
            <a:fillRect/>
          </a:stretch>
        </p:blipFill>
        <p:spPr bwMode="auto">
          <a:xfrm>
            <a:off x="4286248" y="716331"/>
            <a:ext cx="1964545" cy="335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3643314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Стоя </a:t>
            </a:r>
            <a:r>
              <a:rPr lang="ru-RU" sz="2400" dirty="0" smtClean="0">
                <a:solidFill>
                  <a:srgbClr val="3C5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rgbClr val="3C5F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C5FB0"/>
                </a:solidFill>
                <a:latin typeface="Century Gothic" pitchFamily="34" charset="0"/>
                <a:cs typeface="Arial" pitchFamily="34" charset="0"/>
              </a:rPr>
              <a:t>Ноги на ширине плеч гимнастическую палку держим за головой, руки согнуты. На выдохе одновременно выпрямляем руки вверх. Число повторов 6-7 раз.</a:t>
            </a:r>
            <a:endParaRPr lang="ru-RU" sz="2400" dirty="0" smtClean="0">
              <a:solidFill>
                <a:srgbClr val="3C5FB0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794</TotalTime>
  <Words>534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Гимнастика с элементами акробатики: упражнения для формирования правильной осанки</vt:lpstr>
      <vt:lpstr>Слайд 2</vt:lpstr>
      <vt:lpstr>Слайд 3</vt:lpstr>
      <vt:lpstr>Упражнение для правильной осанки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Мои успехи</vt:lpstr>
      <vt:lpstr>Благодарю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Гимнастика с элементами акробатики</dc:title>
  <dc:creator>Intel</dc:creator>
  <cp:lastModifiedBy>Intel</cp:lastModifiedBy>
  <cp:revision>40</cp:revision>
  <dcterms:created xsi:type="dcterms:W3CDTF">2019-03-19T07:27:28Z</dcterms:created>
  <dcterms:modified xsi:type="dcterms:W3CDTF">2019-03-28T07:01:56Z</dcterms:modified>
</cp:coreProperties>
</file>