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Выполнил ученик 2 класса</a:t>
            </a:r>
          </a:p>
          <a:p>
            <a:r>
              <a:rPr lang="ru-RU" dirty="0" smtClean="0"/>
              <a:t>Иванов Лев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Презентация по предмету «Технология»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643446"/>
            <a:ext cx="4114800" cy="200026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Конструктор собирается без клея, с помощью шнура.  В наборе 77 деталей. Сначала собирается дно кормушки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Набор -конструктор </a:t>
            </a:r>
            <a:br>
              <a:rPr lang="ru-RU" dirty="0" smtClean="0"/>
            </a:br>
            <a:r>
              <a:rPr lang="ru-RU" dirty="0" smtClean="0"/>
              <a:t> «Кормушка для птиц»</a:t>
            </a:r>
            <a:endParaRPr lang="ru-RU" dirty="0"/>
          </a:p>
        </p:txBody>
      </p:sp>
      <p:pic>
        <p:nvPicPr>
          <p:cNvPr id="5" name="Рисунок 4" descr="leva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714488"/>
            <a:ext cx="3571900" cy="4762534"/>
          </a:xfrm>
          <a:prstGeom prst="rect">
            <a:avLst/>
          </a:prstGeom>
        </p:spPr>
      </p:pic>
      <p:pic>
        <p:nvPicPr>
          <p:cNvPr id="6" name="Рисунок 5" descr="IMG_20190107_1351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1285860"/>
            <a:ext cx="2703150" cy="328612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643446"/>
            <a:ext cx="5686436" cy="145255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Затем ставятся несущие стены и крыша. Завязывается крепко на крыше. Можно насыпать семян и вынести в сад, покормить снегирей </a:t>
            </a:r>
            <a:r>
              <a:rPr lang="ru-RU" smtClean="0"/>
              <a:t>и синичек</a:t>
            </a:r>
            <a:endParaRPr lang="ru-RU" dirty="0"/>
          </a:p>
        </p:txBody>
      </p:sp>
      <p:pic>
        <p:nvPicPr>
          <p:cNvPr id="4" name="Рисунок 3" descr="leva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3240" y="1000108"/>
            <a:ext cx="2786064" cy="3714752"/>
          </a:xfrm>
          <a:prstGeom prst="rect">
            <a:avLst/>
          </a:prstGeom>
        </p:spPr>
      </p:pic>
      <p:pic>
        <p:nvPicPr>
          <p:cNvPr id="6" name="Рисунок 5" descr="leva_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2198" y="2357430"/>
            <a:ext cx="2803942" cy="3738589"/>
          </a:xfrm>
          <a:prstGeom prst="rect">
            <a:avLst/>
          </a:prstGeom>
        </p:spPr>
      </p:pic>
      <p:pic>
        <p:nvPicPr>
          <p:cNvPr id="7" name="Рисунок 6" descr="g7gecpAufE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357166"/>
            <a:ext cx="2928958" cy="390527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Благодарю за внимание!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357166"/>
            <a:ext cx="79248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Работа с бумагой.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Осенняя композиция с зонтом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142844" y="4958864"/>
            <a:ext cx="5357850" cy="1684846"/>
          </a:xfrm>
        </p:spPr>
        <p:txBody>
          <a:bodyPr/>
          <a:lstStyle/>
          <a:p>
            <a:r>
              <a:rPr lang="ru-RU" dirty="0" smtClean="0"/>
              <a:t>Вырезаем и раскрашиваем заготовку для зонта. Приклеиваем зонт, и расписываем фон дождливой осени.</a:t>
            </a:r>
          </a:p>
          <a:p>
            <a:r>
              <a:rPr lang="ru-RU" dirty="0" smtClean="0"/>
              <a:t>Подписываем работу. </a:t>
            </a:r>
            <a:endParaRPr lang="ru-RU" dirty="0"/>
          </a:p>
        </p:txBody>
      </p:sp>
      <p:pic>
        <p:nvPicPr>
          <p:cNvPr id="4" name="Содержимое 3" descr="IMG_20181111_151403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500034" y="1785926"/>
            <a:ext cx="2286000" cy="3048000"/>
          </a:xfrm>
        </p:spPr>
      </p:pic>
      <p:pic>
        <p:nvPicPr>
          <p:cNvPr id="5" name="Рисунок 4" descr="IMG_20181111_1533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0364" y="1785926"/>
            <a:ext cx="2303876" cy="3071834"/>
          </a:xfrm>
          <a:prstGeom prst="rect">
            <a:avLst/>
          </a:prstGeom>
        </p:spPr>
      </p:pic>
      <p:pic>
        <p:nvPicPr>
          <p:cNvPr id="6" name="Рисунок 5" descr="IMG_20181111_1538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0694" y="1857364"/>
            <a:ext cx="3429724" cy="457231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357166"/>
            <a:ext cx="7924800" cy="876296"/>
          </a:xfrm>
        </p:spPr>
        <p:txBody>
          <a:bodyPr/>
          <a:lstStyle/>
          <a:p>
            <a:pPr algn="ctr"/>
            <a:r>
              <a:rPr lang="ru-RU" dirty="0" smtClean="0"/>
              <a:t>Снеговик из салфеток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57158" y="4714884"/>
            <a:ext cx="8253442" cy="178595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Подготавливаем для работы шаблон снеговика и скатываем много шариков из салфетки. Работа требует усидчивости и терпения. Наносим клей ПВА на заготовку и приклеиваем по одному шарики.</a:t>
            </a:r>
            <a:endParaRPr lang="ru-RU" dirty="0"/>
          </a:p>
        </p:txBody>
      </p:sp>
      <p:pic>
        <p:nvPicPr>
          <p:cNvPr id="4" name="Содержимое 3" descr="IMG_20181118_155547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642910" y="1357298"/>
            <a:ext cx="2271713" cy="3028950"/>
          </a:xfrm>
        </p:spPr>
      </p:pic>
      <p:pic>
        <p:nvPicPr>
          <p:cNvPr id="5" name="Рисунок 4" descr="IMG_20181118_1602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1357298"/>
            <a:ext cx="2278874" cy="3038499"/>
          </a:xfrm>
          <a:prstGeom prst="rect">
            <a:avLst/>
          </a:prstGeom>
        </p:spPr>
      </p:pic>
      <p:pic>
        <p:nvPicPr>
          <p:cNvPr id="6" name="Рисунок 5" descr="IMG_20181118_1619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198" y="1357298"/>
            <a:ext cx="2271750" cy="3029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181118_162707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85720" y="214290"/>
            <a:ext cx="2733675" cy="3643313"/>
          </a:xfrm>
        </p:spPr>
      </p:pic>
      <p:pic>
        <p:nvPicPr>
          <p:cNvPr id="5" name="Рисунок 4" descr="IMG_20181118_1628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4678" y="1500174"/>
            <a:ext cx="2571768" cy="3429024"/>
          </a:xfrm>
          <a:prstGeom prst="rect">
            <a:avLst/>
          </a:prstGeom>
        </p:spPr>
      </p:pic>
      <p:pic>
        <p:nvPicPr>
          <p:cNvPr id="6" name="Рисунок 5" descr="IMG_20181118_1629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0760" y="2690883"/>
            <a:ext cx="2922297" cy="3895613"/>
          </a:xfrm>
          <a:prstGeom prst="rect">
            <a:avLst/>
          </a:prstGeom>
        </p:spPr>
      </p:pic>
      <p:sp>
        <p:nvSpPr>
          <p:cNvPr id="13" name="Заголовок 9"/>
          <p:cNvSpPr>
            <a:spLocks noGrp="1"/>
          </p:cNvSpPr>
          <p:nvPr>
            <p:ph type="subTitle" idx="1"/>
          </p:nvPr>
        </p:nvSpPr>
        <p:spPr>
          <a:xfrm>
            <a:off x="142875" y="5000625"/>
            <a:ext cx="5857875" cy="1643063"/>
          </a:xfrm>
        </p:spPr>
        <p:txBody>
          <a:bodyPr/>
          <a:lstStyle/>
          <a:p>
            <a:pPr algn="l"/>
            <a:r>
              <a:rPr lang="ru-RU" sz="2000" dirty="0" smtClean="0"/>
              <a:t>Контрастным цветом салфеток делаем ведро, нос и руки снеговику. Черным маркером рисуем глаза и рот. </a:t>
            </a:r>
            <a:r>
              <a:rPr lang="ru-RU" sz="2000" dirty="0" err="1" smtClean="0"/>
              <a:t>Голубые</a:t>
            </a:r>
            <a:r>
              <a:rPr lang="ru-RU" sz="2000" dirty="0" smtClean="0"/>
              <a:t> пенопластовые шарики украшают живот снеговика. Работа готова!</a:t>
            </a:r>
            <a:endParaRPr lang="ru-RU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57224" y="4572008"/>
            <a:ext cx="7829576" cy="152399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Вырезаем заготовки: для внутреннего цилиндра полоску из синего картона. Для внешнего абажура складываем лист пополам и нарезаем не до конца полоски. Собираем все заготовки вместе.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/>
          <a:lstStyle/>
          <a:p>
            <a:pPr algn="ctr"/>
            <a:r>
              <a:rPr lang="ru-RU" dirty="0" smtClean="0"/>
              <a:t>Новогодний фонарик</a:t>
            </a:r>
            <a:endParaRPr lang="ru-RU" dirty="0"/>
          </a:p>
        </p:txBody>
      </p:sp>
      <p:pic>
        <p:nvPicPr>
          <p:cNvPr id="4" name="Рисунок 3" descr="IMG_20181226_1303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3" y="857232"/>
            <a:ext cx="2143140" cy="3742603"/>
          </a:xfrm>
          <a:prstGeom prst="rect">
            <a:avLst/>
          </a:prstGeom>
        </p:spPr>
      </p:pic>
      <p:pic>
        <p:nvPicPr>
          <p:cNvPr id="5" name="Рисунок 4" descr="IMG_20181226_1308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6050" y="864332"/>
            <a:ext cx="2786082" cy="3714776"/>
          </a:xfrm>
          <a:prstGeom prst="rect">
            <a:avLst/>
          </a:prstGeom>
        </p:spPr>
      </p:pic>
      <p:pic>
        <p:nvPicPr>
          <p:cNvPr id="6" name="Рисунок 5" descr="IMG_20181226_13105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9322" y="847644"/>
            <a:ext cx="2857520" cy="381002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500570"/>
            <a:ext cx="5829312" cy="159543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Ровно приклеиваем абажур. </a:t>
            </a:r>
          </a:p>
          <a:p>
            <a:pPr>
              <a:buNone/>
            </a:pPr>
            <a:r>
              <a:rPr lang="ru-RU" dirty="0" smtClean="0"/>
              <a:t>Подбираем яркую ленту для подвешивания фонарика на елку. Приклеиваем ее к внутренней стороне цилиндра.</a:t>
            </a:r>
          </a:p>
          <a:p>
            <a:pPr>
              <a:buNone/>
            </a:pPr>
            <a:r>
              <a:rPr lang="ru-RU" dirty="0" smtClean="0"/>
              <a:t>Новогодний фонарик готов!</a:t>
            </a:r>
            <a:endParaRPr lang="ru-RU" dirty="0"/>
          </a:p>
        </p:txBody>
      </p:sp>
      <p:pic>
        <p:nvPicPr>
          <p:cNvPr id="4" name="Рисунок 3" descr="IMG_20181226_1312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1" y="214291"/>
            <a:ext cx="2786082" cy="3714776"/>
          </a:xfrm>
          <a:prstGeom prst="rect">
            <a:avLst/>
          </a:prstGeom>
        </p:spPr>
      </p:pic>
      <p:pic>
        <p:nvPicPr>
          <p:cNvPr id="5" name="Рисунок 4" descr="IMG_20181226_1312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785794"/>
            <a:ext cx="2714644" cy="3619525"/>
          </a:xfrm>
          <a:prstGeom prst="rect">
            <a:avLst/>
          </a:prstGeom>
        </p:spPr>
      </p:pic>
      <p:pic>
        <p:nvPicPr>
          <p:cNvPr id="6" name="Рисунок 5" descr="IMG_20181226_1315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86512" y="2571744"/>
            <a:ext cx="2571768" cy="342902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4857760"/>
            <a:ext cx="5143536" cy="185738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Распечатанный шаблон снежинки вставляем в файл. Клей ПВА наносим тонким слоем и даем просохнуть.  Второй слой наносим после полного высыхания. Работа требует внимательности, аккуратности  и терпения. Сверху посыпаем блестящей пыльцой и оставляем высыхать на ночь. Отделяем готовые снежинки и приклеиваем на окно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Работа с клеем ПВА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Снежинки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IMG_20181207_1242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1285860"/>
            <a:ext cx="2700378" cy="3600504"/>
          </a:xfrm>
          <a:prstGeom prst="rect">
            <a:avLst/>
          </a:prstGeom>
        </p:spPr>
      </p:pic>
      <p:pic>
        <p:nvPicPr>
          <p:cNvPr id="7" name="Рисунок 6" descr="IMG_20190310_161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0694" y="3500438"/>
            <a:ext cx="3384098" cy="311211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143512"/>
            <a:ext cx="5329246" cy="157163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Вырезаем из картона заготовку для елки. Склеиваем конус. Оборачиваем конус полиэтиленом и закрепляем его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Работа с тканью и нитками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Новогодняя елка из ниток</a:t>
            </a:r>
            <a:endParaRPr lang="ru-RU" dirty="0"/>
          </a:p>
        </p:txBody>
      </p:sp>
      <p:pic>
        <p:nvPicPr>
          <p:cNvPr id="12" name="Рисунок 11" descr="IMG_20181226_1151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285860"/>
            <a:ext cx="3286148" cy="3746835"/>
          </a:xfrm>
          <a:prstGeom prst="rect">
            <a:avLst/>
          </a:prstGeom>
        </p:spPr>
      </p:pic>
      <p:pic>
        <p:nvPicPr>
          <p:cNvPr id="13" name="Рисунок 12" descr="IMG_20181226_1155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2071678"/>
            <a:ext cx="3027541" cy="442915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71472" y="4714884"/>
            <a:ext cx="6472254" cy="192882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Нитку, пропущенную через клей ПВА, наматываем на конус. По окончании, оставляем сушиться около батареи. Далее вынимаем конус, остается наша елочка.</a:t>
            </a:r>
            <a:endParaRPr lang="ru-RU" dirty="0"/>
          </a:p>
        </p:txBody>
      </p:sp>
      <p:pic>
        <p:nvPicPr>
          <p:cNvPr id="5" name="Рисунок 4" descr="IMG_20190310_1604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053942" y="2018100"/>
            <a:ext cx="3000397" cy="2250298"/>
          </a:xfrm>
          <a:prstGeom prst="rect">
            <a:avLst/>
          </a:prstGeom>
        </p:spPr>
      </p:pic>
      <p:pic>
        <p:nvPicPr>
          <p:cNvPr id="6" name="Рисунок 5" descr="WhatsApp Image 2019-03-10 at 21.27.5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29454" y="3000372"/>
            <a:ext cx="2000264" cy="3510863"/>
          </a:xfrm>
          <a:prstGeom prst="rect">
            <a:avLst/>
          </a:prstGeom>
        </p:spPr>
      </p:pic>
      <p:pic>
        <p:nvPicPr>
          <p:cNvPr id="7" name="Рисунок 6" descr="IMG_20181226_1225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785794"/>
            <a:ext cx="2000264" cy="2667019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307</TotalTime>
  <Words>299</Words>
  <PresentationFormat>Экран (4:3)</PresentationFormat>
  <Paragraphs>24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Бумажная</vt:lpstr>
      <vt:lpstr>Презентация по предмету «Технология»</vt:lpstr>
      <vt:lpstr>Работа с бумагой.  Осенняя композиция с зонтом</vt:lpstr>
      <vt:lpstr>Снеговик из салфеток</vt:lpstr>
      <vt:lpstr>Слайд 4</vt:lpstr>
      <vt:lpstr>Новогодний фонарик</vt:lpstr>
      <vt:lpstr>Слайд 6</vt:lpstr>
      <vt:lpstr>Работа с клеем ПВА Снежинки</vt:lpstr>
      <vt:lpstr>Работа с тканью и нитками Новогодняя елка из ниток</vt:lpstr>
      <vt:lpstr>Слайд 9</vt:lpstr>
      <vt:lpstr>Набор -конструктор   «Кормушка для птиц»</vt:lpstr>
      <vt:lpstr>Слайд 11</vt:lpstr>
      <vt:lpstr>Благодарю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по предмету «Технология»</dc:title>
  <dc:creator>Пользователь</dc:creator>
  <cp:lastModifiedBy>Пользователь Windows</cp:lastModifiedBy>
  <cp:revision>30</cp:revision>
  <dcterms:created xsi:type="dcterms:W3CDTF">2019-03-10T09:55:30Z</dcterms:created>
  <dcterms:modified xsi:type="dcterms:W3CDTF">2019-03-11T14:06:19Z</dcterms:modified>
</cp:coreProperties>
</file>