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097280"/>
            <a:ext cx="8915399" cy="2262781"/>
          </a:xfrm>
        </p:spPr>
        <p:txBody>
          <a:bodyPr anchor="t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Я РИСУЮ СОБОР…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Петегирич Екатерина Валерьевна</a:t>
            </a:r>
          </a:p>
          <a:p>
            <a:pPr algn="r"/>
            <a:r>
              <a:rPr lang="ru-RU" dirty="0" smtClean="0"/>
              <a:t>4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6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190" y="377190"/>
            <a:ext cx="312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Прорисовываю окна.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1108" y="2920159"/>
            <a:ext cx="286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Усиливаю тени голубым цветом.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10" y="118676"/>
            <a:ext cx="3511296" cy="263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72" y="118676"/>
            <a:ext cx="3511296" cy="2633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21" y="3734501"/>
            <a:ext cx="3511296" cy="263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1599" y="4357330"/>
            <a:ext cx="197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Рисую тени на куполах и дверях собора.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71" y="3734501"/>
            <a:ext cx="3511296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504" y="1090708"/>
            <a:ext cx="3587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anose="02050604050505020204" pitchFamily="18" charset="0"/>
              </a:rPr>
              <a:t>Голубым цветом намечаю контур рощи на заднем плане. Затем заполняю рощу </a:t>
            </a:r>
            <a:r>
              <a:rPr lang="ru-RU" dirty="0">
                <a:latin typeface="Bookman Old Style" panose="02050604050505020204" pitchFamily="18" charset="0"/>
              </a:rPr>
              <a:t>прозрачным </a:t>
            </a:r>
            <a:r>
              <a:rPr lang="ru-RU" dirty="0" smtClean="0">
                <a:latin typeface="Bookman Old Style" panose="02050604050505020204" pitchFamily="18" charset="0"/>
              </a:rPr>
              <a:t>фиолетовым цветом.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06" y="187737"/>
            <a:ext cx="4719828" cy="35398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94" y="3963924"/>
            <a:ext cx="3511296" cy="263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5960" y="4411980"/>
            <a:ext cx="234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Тонкой кистью прорисовываю стволы деревьев рощи.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6845" y="90332"/>
            <a:ext cx="3417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Широким мазками намечаю контуры деревьев и силуэты кустарника на переднем плане.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809" y="61150"/>
            <a:ext cx="3451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Размываю контуры по внутреннему краю, создавая эффект прозрачности.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845" y="4294643"/>
            <a:ext cx="2583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Рисую контуры будущих деревьев и силуэты кустарника, уменьшая их в размере, достигая эффекта пышности.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38" y="1372457"/>
            <a:ext cx="3198876" cy="2399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09" y="1372457"/>
            <a:ext cx="2895981" cy="2171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66" y="3993570"/>
            <a:ext cx="3511296" cy="2633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03" y="4093295"/>
            <a:ext cx="3245360" cy="2434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38745" y="4961371"/>
            <a:ext cx="1840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Размываю внутренние края.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350" y="114300"/>
            <a:ext cx="3051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Тонкой кистью прорисовываю стволы и основные ветви на деревьях и кустарнике.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02" y="114300"/>
            <a:ext cx="3511296" cy="2633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10" y="114300"/>
            <a:ext cx="3511296" cy="263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4" y="2884932"/>
            <a:ext cx="3511296" cy="2633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24" y="4000500"/>
            <a:ext cx="3511296" cy="263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0180" y="4201668"/>
            <a:ext cx="1885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Делаю последние штрихи на рисунке, придавая ему законченный вид.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60" y="148590"/>
            <a:ext cx="6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Моя работа готова!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95" y="655082"/>
            <a:ext cx="8078915" cy="6059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00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080" y="2057400"/>
            <a:ext cx="10115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СПАСИБО ЗА ВНИМАНИЕ!!!</a:t>
            </a:r>
            <a:endParaRPr lang="ru-RU" sz="80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460" y="1140589"/>
            <a:ext cx="51092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Готовлю все необходимое: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anose="02050604050505020204" pitchFamily="18" charset="0"/>
              </a:rPr>
              <a:t>Гуашь, 6 цветов;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anose="02050604050505020204" pitchFamily="18" charset="0"/>
              </a:rPr>
              <a:t>Лист бумаги формата А3;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anose="02050604050505020204" pitchFamily="18" charset="0"/>
              </a:rPr>
              <a:t>Баночка с водой;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anose="02050604050505020204" pitchFamily="18" charset="0"/>
              </a:rPr>
              <a:t>Палитра;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anose="02050604050505020204" pitchFamily="18" charset="0"/>
              </a:rPr>
              <a:t>Кисти;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Bookman Old Style" panose="02050604050505020204" pitchFamily="18" charset="0"/>
              </a:rPr>
              <a:t>Карандаш.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41" y="240030"/>
            <a:ext cx="6827519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85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650" y="1725930"/>
            <a:ext cx="264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Лист бумаги располагаю горизонтально. Намечаю тонкой линией холм на котором будет расположен собор.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45" y="650082"/>
            <a:ext cx="7164704" cy="53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8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4610" y="431569"/>
            <a:ext cx="908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anose="02050604050505020204" pitchFamily="18" charset="0"/>
              </a:rPr>
              <a:t>Выполняю небо тремя цветами: светло-желтым, розовым и голубым.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143" y="1078764"/>
            <a:ext cx="3511600" cy="2633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02" y="1078992"/>
            <a:ext cx="3511296" cy="263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22" y="3864597"/>
            <a:ext cx="3511296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7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1660" y="514350"/>
            <a:ext cx="2823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anose="02050604050505020204" pitchFamily="18" charset="0"/>
              </a:rPr>
              <a:t>Размываю границы, делая переходы более плавными. Для этого тщательно промываю кисть, удаляю с нее лишнюю влагу. Кисть должна быть влажной, но чтобы с нее не капала вода. Мягко несколько раз провожу по границе между цветами.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10" y="1328166"/>
            <a:ext cx="3063240" cy="2297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3100" y="4674870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anose="02050604050505020204" pitchFamily="18" charset="0"/>
              </a:rPr>
              <a:t>Холм выполняю светло-зеленым цветом.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86" y="3876645"/>
            <a:ext cx="3511296" cy="2633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130" y="352220"/>
            <a:ext cx="3511600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0115" y="464522"/>
            <a:ext cx="528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kern="1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Намечаю основные формы собора.</a:t>
            </a:r>
            <a:endParaRPr lang="ru-RU" sz="1800" kern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72" y="1274516"/>
            <a:ext cx="3511296" cy="2633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07" y="3026664"/>
            <a:ext cx="3511296" cy="263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42" y="3907988"/>
            <a:ext cx="3511296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897" y="257175"/>
            <a:ext cx="295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Рисую крыши собора.</a:t>
            </a:r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76" y="626507"/>
            <a:ext cx="3511296" cy="2633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78" y="1020628"/>
            <a:ext cx="3511296" cy="263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20" y="1474328"/>
            <a:ext cx="3511296" cy="2633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82" y="3467986"/>
            <a:ext cx="3511296" cy="2633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01" y="3770828"/>
            <a:ext cx="3511296" cy="2633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20" y="4073670"/>
            <a:ext cx="3511296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1723" y="445770"/>
            <a:ext cx="29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1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Прорисовываю купола.</a:t>
            </a:r>
          </a:p>
          <a:p>
            <a:endParaRPr lang="ru-RU" sz="1800" kern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82" y="331470"/>
            <a:ext cx="3511296" cy="2633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32" y="1648206"/>
            <a:ext cx="3511296" cy="263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2" y="3257550"/>
            <a:ext cx="4437888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768" y="1074420"/>
            <a:ext cx="509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Тонкой линией разделяю стены собора на части.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42" y="404015"/>
            <a:ext cx="3511296" cy="2633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04" y="2343150"/>
            <a:ext cx="3511296" cy="263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80" y="3174718"/>
            <a:ext cx="4072890" cy="3054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3768" y="3659886"/>
            <a:ext cx="1611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Слегка размываю линии с одного края, создавая эффект тени. 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</TotalTime>
  <Words>250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Century Gothic</vt:lpstr>
      <vt:lpstr>Wingdings 3</vt:lpstr>
      <vt:lpstr>Легкий дым</vt:lpstr>
      <vt:lpstr>Я РИСУЮ СОБОР…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РИСУЮ СОБОР…</dc:title>
  <dc:creator>Ирина П</dc:creator>
  <cp:lastModifiedBy>Ирина П</cp:lastModifiedBy>
  <cp:revision>10</cp:revision>
  <dcterms:created xsi:type="dcterms:W3CDTF">2019-05-15T00:53:21Z</dcterms:created>
  <dcterms:modified xsi:type="dcterms:W3CDTF">2019-05-15T02:26:15Z</dcterms:modified>
</cp:coreProperties>
</file>