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2" r:id="rId2"/>
    <p:sldId id="274" r:id="rId3"/>
    <p:sldId id="275" r:id="rId4"/>
    <p:sldId id="261" r:id="rId5"/>
    <p:sldId id="258" r:id="rId6"/>
    <p:sldId id="269" r:id="rId7"/>
    <p:sldId id="266" r:id="rId8"/>
    <p:sldId id="267" r:id="rId9"/>
    <p:sldId id="268" r:id="rId10"/>
    <p:sldId id="27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78E7-4A13-4353-8456-9723F01BCA3A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0D389-9E51-4538-AEB6-48B1E36058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D389-9E51-4538-AEB6-48B1E36058C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FD6BB2-0902-478E-B487-7DFAAECC376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2EFF0F-EC32-43AE-B9AC-952670C3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2400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ПРЕЗЕНТАЦИЯ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по</a:t>
            </a:r>
            <a:r>
              <a:rPr lang="ru-RU" sz="2200" dirty="0" smtClean="0">
                <a:solidFill>
                  <a:schemeClr val="bg1"/>
                </a:solidFill>
              </a:rPr>
              <a:t> предмету </a:t>
            </a:r>
            <a:r>
              <a:rPr lang="ru-RU" sz="2200" dirty="0" smtClean="0">
                <a:solidFill>
                  <a:schemeClr val="bg1"/>
                </a:solidFill>
              </a:rPr>
              <a:t>«Технология»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ученика 5 класса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Бичуля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Ратислава</a:t>
            </a:r>
            <a:r>
              <a:rPr lang="ru-RU" sz="2800" dirty="0" smtClean="0">
                <a:solidFill>
                  <a:schemeClr val="bg1"/>
                </a:solidFill>
              </a:rPr>
              <a:t> Александровича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С</a:t>
            </a:r>
            <a:r>
              <a:rPr lang="ru-RU" sz="3100" dirty="0" smtClean="0">
                <a:solidFill>
                  <a:schemeClr val="bg1"/>
                </a:solidFill>
              </a:rPr>
              <a:t>истема </a:t>
            </a:r>
            <a:r>
              <a:rPr lang="ru-RU" sz="3100" dirty="0" smtClean="0">
                <a:solidFill>
                  <a:schemeClr val="bg1"/>
                </a:solidFill>
              </a:rPr>
              <a:t>отопления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в частном доме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2019 год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532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32648" cy="1219200"/>
          </a:xfrm>
        </p:spPr>
        <p:txBody>
          <a:bodyPr/>
          <a:lstStyle/>
          <a:p>
            <a:r>
              <a:rPr lang="ru-RU" dirty="0" smtClean="0"/>
              <a:t>Радиатор с термостатом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84482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Радиатор передаёт тепло от воды в </a:t>
            </a:r>
            <a:r>
              <a:rPr lang="ru-RU" dirty="0" smtClean="0"/>
              <a:t>помещение. Термостат </a:t>
            </a:r>
            <a:r>
              <a:rPr lang="ru-RU" dirty="0" smtClean="0"/>
              <a:t>включает </a:t>
            </a:r>
            <a:r>
              <a:rPr lang="ru-RU" dirty="0" smtClean="0"/>
              <a:t>его </a:t>
            </a:r>
            <a:r>
              <a:rPr lang="ru-RU" dirty="0" smtClean="0"/>
              <a:t>только при </a:t>
            </a:r>
            <a:r>
              <a:rPr lang="ru-RU" dirty="0" smtClean="0"/>
              <a:t>достижении </a:t>
            </a:r>
            <a:r>
              <a:rPr lang="ru-RU" dirty="0" smtClean="0"/>
              <a:t>определённой </a:t>
            </a:r>
            <a:r>
              <a:rPr lang="ru-RU" dirty="0" smtClean="0"/>
              <a:t>температуры.</a:t>
            </a:r>
            <a:endParaRPr lang="ru-RU" dirty="0"/>
          </a:p>
        </p:txBody>
      </p:sp>
      <p:pic>
        <p:nvPicPr>
          <p:cNvPr id="5" name="Рисунок 4" descr="рд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5376597" cy="4032448"/>
          </a:xfrm>
          <a:prstGeom prst="rect">
            <a:avLst/>
          </a:prstGeom>
        </p:spPr>
      </p:pic>
      <p:pic>
        <p:nvPicPr>
          <p:cNvPr id="6" name="Рисунок 5" descr="т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723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336704" cy="1143000"/>
          </a:xfrm>
        </p:spPr>
        <p:txBody>
          <a:bodyPr>
            <a:normAutofit/>
          </a:bodyPr>
          <a:lstStyle/>
          <a:p>
            <a:r>
              <a:rPr lang="ru-RU" sz="5000" dirty="0" smtClean="0">
                <a:latin typeface="+mn-lt"/>
              </a:rPr>
              <a:t>Спасибо за внимание</a:t>
            </a:r>
            <a:endParaRPr lang="ru-RU" sz="50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4176464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Содержание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Система отопления в частном доме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2" action="ppaction://hlinksldjump"/>
              </a:rPr>
              <a:t>Общий вид </a:t>
            </a:r>
            <a:r>
              <a:rPr lang="ru-RU" sz="2000" dirty="0" smtClean="0">
                <a:solidFill>
                  <a:schemeClr val="tx1"/>
                </a:solidFill>
                <a:hlinkClick r:id="rId2" action="ppaction://hlinksldjump"/>
              </a:rPr>
              <a:t>и устройство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3" action="ppaction://hlinksldjump"/>
              </a:rPr>
              <a:t>Твердотопливный котел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4" action="ppaction://hlinksldjump"/>
              </a:rPr>
              <a:t>Электрический котел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5" action="ppaction://hlinksldjump"/>
              </a:rPr>
              <a:t>Насос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6" action="ppaction://hlinksldjump"/>
              </a:rPr>
              <a:t>Расширительный бак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7" action="ppaction://hlinksldjump"/>
              </a:rPr>
              <a:t>Группа безопасности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8" action="ppaction://hlinksldjump"/>
              </a:rPr>
              <a:t>Радиаторы </a:t>
            </a:r>
            <a:r>
              <a:rPr lang="ru-RU" sz="2000" dirty="0" smtClean="0">
                <a:solidFill>
                  <a:schemeClr val="tx1"/>
                </a:solidFill>
                <a:hlinkClick r:id="rId8" action="ppaction://hlinksldjump"/>
              </a:rPr>
              <a:t>отопления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" action="ppaction://noaction"/>
              </a:rPr>
              <a:t>Виды топлива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34925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Содержание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28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836712"/>
            <a:ext cx="71433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Система отопления в частном </a:t>
            </a:r>
            <a:r>
              <a:rPr lang="ru-RU" sz="3000" dirty="0" smtClean="0"/>
              <a:t>доме</a:t>
            </a:r>
          </a:p>
          <a:p>
            <a:endParaRPr lang="ru-RU" sz="3000" dirty="0"/>
          </a:p>
          <a:p>
            <a:pPr algn="just"/>
            <a:r>
              <a:rPr lang="ru-RU" dirty="0" smtClean="0"/>
              <a:t>	Круглогодичное проживание в частном доме предъявляет особые требования к поддержанию комфортной температуры в холодное время года. Поэтому важно серьёзно подойти к проектированию системы отопления, определить бюджет на ее устройство и подержание её функционирования, выделить место для элементов системы и понять, сколько усилий вы готовы затратить на её поддержание.</a:t>
            </a:r>
          </a:p>
          <a:p>
            <a:pPr algn="just"/>
            <a:r>
              <a:rPr lang="ru-RU" dirty="0" smtClean="0"/>
              <a:t>	В нашем доме система отопления состоит из  твердотопливного котла, электрического котла, насоса, расширительного бака, группы безопасности, </a:t>
            </a:r>
            <a:r>
              <a:rPr lang="ru-RU" dirty="0" err="1" smtClean="0"/>
              <a:t>теплоаккумулятора</a:t>
            </a:r>
            <a:r>
              <a:rPr lang="ru-RU" dirty="0" smtClean="0"/>
              <a:t>, радиаторов отопления, труб.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В этой презентации я расскажу о её устройстве.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20662" y="6488668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305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72816"/>
            <a:ext cx="3535022" cy="4653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3489852" cy="465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Общий вид 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720662" y="6453336"/>
            <a:ext cx="142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hlinkClick r:id="rId4" action="ppaction://hlinksldjump"/>
              </a:rPr>
              <a:t>Содержание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7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приложенном видео я рассказываю об устройстве нашей системы отопления и показываю, как ей пользоваться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2426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720080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Котёл </a:t>
            </a:r>
            <a:r>
              <a:rPr lang="ru-RU" sz="4400" dirty="0" smtClean="0"/>
              <a:t>твердотопливный</a:t>
            </a:r>
            <a:endParaRPr lang="ru-RU" sz="4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3888" y="2636912"/>
            <a:ext cx="1809770" cy="13681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3219822" cy="4293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289715"/>
            <a:ext cx="1656184" cy="2208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096" y="671691"/>
            <a:ext cx="33843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Твердотопливный </a:t>
            </a:r>
            <a:r>
              <a:rPr lang="ru-RU" sz="1600" dirty="0" smtClean="0"/>
              <a:t>котел представляет собой камеру сгорания, окруженную резервуаром с </a:t>
            </a:r>
            <a:r>
              <a:rPr lang="ru-RU" sz="1600" dirty="0" smtClean="0"/>
              <a:t>водой.</a:t>
            </a:r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Тепло </a:t>
            </a:r>
            <a:r>
              <a:rPr lang="ru-RU" sz="1600" dirty="0" smtClean="0"/>
              <a:t>от сгорания топлива нагревает воду, которая передает его радиаторам в </a:t>
            </a:r>
            <a:r>
              <a:rPr lang="ru-RU" sz="1600" dirty="0" smtClean="0"/>
              <a:t>доме.</a:t>
            </a:r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Котел </a:t>
            </a:r>
            <a:r>
              <a:rPr lang="ru-RU" sz="1600" dirty="0" smtClean="0"/>
              <a:t>оснащен шибером, заслонкой, терморегулятором. Заслонка контролирует объем поступающего в топку воздуха. Терморегулятор автоматически открывает и закрывает заслонку, в зависимости от температуры воды в резервуаре. Шибер регулирует объем выходящего из котла воздуха.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Наш </a:t>
            </a:r>
            <a:r>
              <a:rPr lang="ru-RU" sz="1600" dirty="0" smtClean="0"/>
              <a:t>котёл работает на твёрдых видах топлива: торф, уголь, дрова и  топливные брикеты</a:t>
            </a:r>
          </a:p>
          <a:p>
            <a:endParaRPr lang="ru-RU" sz="1600" dirty="0"/>
          </a:p>
        </p:txBody>
      </p:sp>
      <p:pic>
        <p:nvPicPr>
          <p:cNvPr id="15" name="Picture 2" descr="C:\Users\ратислав\Downloads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76368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6.jpg"/>
          <p:cNvPicPr>
            <a:picLocks noChangeAspect="1"/>
          </p:cNvPicPr>
          <p:nvPr/>
        </p:nvPicPr>
        <p:blipFill>
          <a:blip r:embed="rId7" cstate="print"/>
          <a:srcRect b="20561"/>
          <a:stretch>
            <a:fillRect/>
          </a:stretch>
        </p:blipFill>
        <p:spPr>
          <a:xfrm>
            <a:off x="3635896" y="692696"/>
            <a:ext cx="156363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4512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0662" y="6488668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34888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Электрический котел нагревает воду за счёт </a:t>
            </a:r>
            <a:r>
              <a:rPr lang="ru-RU" dirty="0" smtClean="0"/>
              <a:t>преобразования </a:t>
            </a:r>
            <a:r>
              <a:rPr lang="ru-RU" dirty="0" smtClean="0"/>
              <a:t>электрической энергии в тепловую.  Мы используем  его для подержания температуры в системе в наше отсутствие.</a:t>
            </a:r>
          </a:p>
          <a:p>
            <a:endParaRPr lang="ru-RU" dirty="0"/>
          </a:p>
        </p:txBody>
      </p:sp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3723878" cy="496517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120680" cy="720080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Котёл </a:t>
            </a:r>
            <a:r>
              <a:rPr lang="ru-RU" sz="4400" dirty="0" smtClean="0"/>
              <a:t>электрический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8345105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1800200" cy="648072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Насос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22048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Насос перемещает воду по системе.</a:t>
            </a:r>
          </a:p>
          <a:p>
            <a:endParaRPr lang="ru-RU" dirty="0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rcRect t="9450" b="34250"/>
          <a:stretch>
            <a:fillRect/>
          </a:stretch>
        </p:blipFill>
        <p:spPr>
          <a:xfrm rot="10800000">
            <a:off x="971600" y="1700808"/>
            <a:ext cx="51435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6003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52736"/>
            <a:ext cx="3816424" cy="5088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98884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увеличении объёма воды излишний объём переходит в него, не допуская утечки из системы.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60648"/>
            <a:ext cx="5698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Расширительный бак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8974980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4408" y="6291262"/>
            <a:ext cx="1699592" cy="566738"/>
          </a:xfrm>
        </p:spPr>
        <p:txBody>
          <a:bodyPr/>
          <a:lstStyle/>
          <a:p>
            <a:r>
              <a:rPr lang="ru-RU" i="1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476672"/>
            <a:ext cx="5652120" cy="804862"/>
          </a:xfrm>
        </p:spPr>
        <p:txBody>
          <a:bodyPr>
            <a:noAutofit/>
          </a:bodyPr>
          <a:lstStyle/>
          <a:p>
            <a:r>
              <a:rPr lang="ru-RU" sz="4400" dirty="0" smtClean="0"/>
              <a:t>Группа безопасности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502688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</a:t>
            </a:r>
            <a:r>
              <a:rPr lang="ru-RU" dirty="0" smtClean="0"/>
              <a:t>безопасности  состоит </a:t>
            </a:r>
            <a:r>
              <a:rPr lang="ru-RU" dirty="0" smtClean="0"/>
              <a:t>из </a:t>
            </a:r>
            <a:r>
              <a:rPr lang="ru-RU" dirty="0" err="1" smtClean="0"/>
              <a:t>монометра</a:t>
            </a:r>
            <a:r>
              <a:rPr lang="ru-RU" dirty="0" smtClean="0"/>
              <a:t>, клапана аварийного сброса давления, </a:t>
            </a:r>
            <a:r>
              <a:rPr lang="ru-RU" dirty="0" smtClean="0"/>
              <a:t>автоматического </a:t>
            </a:r>
            <a:r>
              <a:rPr lang="ru-RU" dirty="0" err="1" smtClean="0"/>
              <a:t>воздухоотводчика</a:t>
            </a:r>
            <a:r>
              <a:rPr lang="ru-RU" dirty="0" smtClean="0"/>
              <a:t>. 	</a:t>
            </a:r>
            <a:r>
              <a:rPr lang="ru-RU" dirty="0" err="1" smtClean="0"/>
              <a:t>Монометр</a:t>
            </a:r>
            <a:r>
              <a:rPr lang="ru-RU" dirty="0" smtClean="0"/>
              <a:t> </a:t>
            </a:r>
            <a:r>
              <a:rPr lang="ru-RU" dirty="0" smtClean="0"/>
              <a:t>показывает давление в </a:t>
            </a:r>
            <a:r>
              <a:rPr lang="ru-RU" dirty="0" smtClean="0"/>
              <a:t>системе. Если </a:t>
            </a:r>
            <a:r>
              <a:rPr lang="ru-RU" dirty="0" smtClean="0"/>
              <a:t>оно слишком </a:t>
            </a:r>
            <a:r>
              <a:rPr lang="ru-RU" dirty="0" smtClean="0"/>
              <a:t>высокое, то клапан </a:t>
            </a:r>
            <a:r>
              <a:rPr lang="ru-RU" dirty="0" smtClean="0"/>
              <a:t>аварийного сброса давления сбрасывает лишнее давление. Автоматический </a:t>
            </a:r>
            <a:r>
              <a:rPr lang="ru-RU" dirty="0" err="1" smtClean="0"/>
              <a:t>воздухоотводчик</a:t>
            </a:r>
            <a:r>
              <a:rPr lang="ru-RU" dirty="0" smtClean="0"/>
              <a:t> выводит </a:t>
            </a:r>
            <a:r>
              <a:rPr lang="ru-RU" dirty="0" smtClean="0"/>
              <a:t>воздух из системы, который мешает передаче тепла.</a:t>
            </a:r>
          </a:p>
          <a:p>
            <a:endParaRPr lang="ru-RU" dirty="0"/>
          </a:p>
        </p:txBody>
      </p:sp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3" cstate="print"/>
          <a:srcRect t="23204"/>
          <a:stretch>
            <a:fillRect/>
          </a:stretch>
        </p:blipFill>
        <p:spPr>
          <a:xfrm>
            <a:off x="971599" y="1772816"/>
            <a:ext cx="41491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6388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6120</TotalTime>
  <Words>146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  по предмету «Технология»  ученика 5 класса   Бичуля Ратислава Александровича   Система отопления  в частном доме    2019 год</vt:lpstr>
      <vt:lpstr>Содержание</vt:lpstr>
      <vt:lpstr>Слайд 3</vt:lpstr>
      <vt:lpstr>Слайд 4</vt:lpstr>
      <vt:lpstr>Котёл твердотопливный</vt:lpstr>
      <vt:lpstr>Котёл электрический</vt:lpstr>
      <vt:lpstr>Насос</vt:lpstr>
      <vt:lpstr>Слайд 8</vt:lpstr>
      <vt:lpstr>Содержание</vt:lpstr>
      <vt:lpstr>Радиатор с термостатом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ратислав</dc:creator>
  <cp:lastModifiedBy>ратислав</cp:lastModifiedBy>
  <cp:revision>64</cp:revision>
  <dcterms:created xsi:type="dcterms:W3CDTF">2019-01-13T18:03:25Z</dcterms:created>
  <dcterms:modified xsi:type="dcterms:W3CDTF">2019-01-20T13:13:01Z</dcterms:modified>
</cp:coreProperties>
</file>