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3" r:id="rId10"/>
    <p:sldId id="264" r:id="rId11"/>
    <p:sldId id="270" r:id="rId12"/>
    <p:sldId id="268" r:id="rId13"/>
    <p:sldId id="271" r:id="rId14"/>
    <p:sldId id="272" r:id="rId15"/>
    <p:sldId id="273" r:id="rId16"/>
    <p:sldId id="274" r:id="rId17"/>
    <p:sldId id="265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Термическая обработка стали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Выполнил:</a:t>
            </a:r>
          </a:p>
          <a:p>
            <a:pPr algn="r"/>
            <a:r>
              <a:rPr lang="ru-RU" sz="2000" smtClean="0"/>
              <a:t>Ученик </a:t>
            </a:r>
            <a:r>
              <a:rPr lang="ru-RU" sz="2000" smtClean="0"/>
              <a:t>8 </a:t>
            </a:r>
            <a:r>
              <a:rPr lang="ru-RU" sz="2000" dirty="0" smtClean="0"/>
              <a:t>класса</a:t>
            </a:r>
          </a:p>
          <a:p>
            <a:pPr algn="r"/>
            <a:r>
              <a:rPr lang="ru-RU" sz="2000" dirty="0" err="1" smtClean="0"/>
              <a:t>Телешевский</a:t>
            </a:r>
            <a:r>
              <a:rPr lang="ru-RU" sz="2000" dirty="0" smtClean="0"/>
              <a:t> Артем </a:t>
            </a:r>
          </a:p>
          <a:p>
            <a:pPr algn="r"/>
            <a:r>
              <a:rPr lang="ru-RU" sz="2000" dirty="0" smtClean="0"/>
              <a:t>Владимирович</a:t>
            </a:r>
            <a:endParaRPr lang="ru-RU" sz="2000" dirty="0"/>
          </a:p>
        </p:txBody>
      </p:sp>
      <p:pic>
        <p:nvPicPr>
          <p:cNvPr id="1026" name="Picture 2" descr="http://prom.im/upload/iblock/0fb/0fbb7c32498f355ee405646a556d5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64809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Цвета побежалости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Так же термическую обработку используют в декоративных целях, например для создания «цвета побежалости» на изделии. Это цвет окисной пленки которая образуется при нагревании стали.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54" y="3500754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welder.ru/images/posts/54ef037c6cc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3693"/>
            <a:ext cx="3038090" cy="3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4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В домашних условиях можно увидеть как термальные обработки влияют на сталь. Для этого возьмем тонкий лист металла, в моем случае это тонкое лезвие и будем держать над обычной свечей. Через 30-60 секунд лезвие будет менять серебристый цвет на «цвет побежалости»</a:t>
            </a:r>
            <a:endParaRPr lang="ru-RU" dirty="0"/>
          </a:p>
        </p:txBody>
      </p:sp>
      <p:pic>
        <p:nvPicPr>
          <p:cNvPr id="1026" name="Picture 2" descr="C:\Users\Artemius\Desktop\IMG_2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19129"/>
            <a:ext cx="3213058" cy="21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temius\Desktop\IMG_2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19129"/>
            <a:ext cx="3256476" cy="2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temius\Desktop\IMG_2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4519128"/>
            <a:ext cx="3213060" cy="21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1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Микроструктура быстрорежущей стали </a:t>
            </a:r>
            <a:r>
              <a:rPr lang="ru-RU" dirty="0" err="1" smtClean="0"/>
              <a:t>Р6М5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8844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Увеличение: </a:t>
            </a:r>
            <a:r>
              <a:rPr lang="ru-RU" dirty="0" err="1" smtClean="0"/>
              <a:t>500х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А) литое состояние</a:t>
            </a:r>
          </a:p>
          <a:p>
            <a:pPr marL="137160" indent="0">
              <a:buNone/>
            </a:pPr>
            <a:r>
              <a:rPr lang="ru-RU" dirty="0" smtClean="0"/>
              <a:t>Б) после ковки и отжига</a:t>
            </a:r>
          </a:p>
          <a:p>
            <a:pPr marL="137160" indent="0">
              <a:buNone/>
            </a:pPr>
            <a:r>
              <a:rPr lang="ru-RU" dirty="0" smtClean="0"/>
              <a:t>В) после закалки</a:t>
            </a:r>
          </a:p>
          <a:p>
            <a:pPr marL="137160" indent="0">
              <a:buNone/>
            </a:pPr>
            <a:r>
              <a:rPr lang="ru-RU" dirty="0" smtClean="0"/>
              <a:t>Г) после отпуска.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6" name="Picture 6" descr="https://im0-tub-ru.yandex.net/i?id=0be2f855bfc1a598271b98130261ba22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30" y="1628800"/>
            <a:ext cx="4882108" cy="49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0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Литое состояние 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Как мы видим на этом изображении в стали нету больших пробелов</a:t>
            </a:r>
            <a:endParaRPr lang="ru-RU" dirty="0"/>
          </a:p>
        </p:txBody>
      </p:sp>
      <p:pic>
        <p:nvPicPr>
          <p:cNvPr id="1026" name="Picture 2" descr="C:\Users\Artemius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720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2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Ковка и отжиг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1136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после ковки и отжига </a:t>
            </a:r>
            <a:r>
              <a:rPr lang="ru-RU" dirty="0" smtClean="0"/>
              <a:t>пробелов в стали </a:t>
            </a:r>
            <a:r>
              <a:rPr lang="ru-RU" dirty="0"/>
              <a:t>становится гораздо больше и твердость становится </a:t>
            </a:r>
            <a:r>
              <a:rPr lang="ru-RU" dirty="0" smtClean="0"/>
              <a:t>меньше.</a:t>
            </a:r>
            <a:endParaRPr lang="ru-RU" dirty="0"/>
          </a:p>
        </p:txBody>
      </p:sp>
      <p:pic>
        <p:nvPicPr>
          <p:cNvPr id="2050" name="Picture 2" descr="C:\Users\Artemius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36" y="1743075"/>
            <a:ext cx="43910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6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закалки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После закалки пробелы становятся гораздо больше, и сталь становится хрупкой и не пластичной.</a:t>
            </a:r>
            <a:endParaRPr lang="ru-RU" dirty="0"/>
          </a:p>
        </p:txBody>
      </p:sp>
      <p:pic>
        <p:nvPicPr>
          <p:cNvPr id="3074" name="Picture 2" descr="C:\Users\Artemius\Desktop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5624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этап «отпуск»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После отпуска пробелы уменьшаются, и сталь становится более пластичной и менее хрупкой.</a:t>
            </a:r>
            <a:endParaRPr lang="ru-RU" dirty="0"/>
          </a:p>
        </p:txBody>
      </p:sp>
      <p:pic>
        <p:nvPicPr>
          <p:cNvPr id="4098" name="Picture 2" descr="C:\Users\Artemius\Desktop\hello_html_775a0f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100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8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изделий из 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http://placeat.ru/img/p/1/38518-home_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2144"/>
            <a:ext cx="2982244" cy="2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v-91tSczYy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8" y="4005064"/>
            <a:ext cx="4549909" cy="25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ll-atop.com/user/present/482186/qdeUL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04" y="1088740"/>
            <a:ext cx="4398068" cy="29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desktopbackground.org/download/1152x864/2010/05/28/24193_172-eiffel-tower-hd-wallpapers_1889x1118_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874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23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7029"/>
            <a:ext cx="4835894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сталь?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Сталь это сплав железа с углеродом, и другими элементами. Содержащий не менее 45% железа и в котором содержание углерода 0.02-2.14%. Если содержание углерода выше 2.14% его называют- чугун. Плотность металла ровна 7700-7900 кг/</a:t>
            </a:r>
            <a:r>
              <a:rPr lang="ru-RU" dirty="0" err="1" smtClean="0"/>
              <a:t>м3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470485" cy="234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392893" cy="25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металлург…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5400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Основы термической обработки металла заложил Дмитрий Константинович Чернов в конце </a:t>
            </a:r>
            <a:r>
              <a:rPr lang="en-US" dirty="0" smtClean="0"/>
              <a:t>XIX</a:t>
            </a:r>
            <a:r>
              <a:rPr lang="ru-RU" dirty="0" smtClean="0"/>
              <a:t> века. Наблюдая изменения стали при нагревании и охлаждении, Чернов пришел к выводу что эти изменения можно использовать в практически</a:t>
            </a:r>
            <a:r>
              <a:rPr lang="en-US" dirty="0" smtClean="0"/>
              <a:t>[</a:t>
            </a:r>
            <a:r>
              <a:rPr lang="ru-RU" dirty="0" smtClean="0"/>
              <a:t> целях и управлять ими. Тем самым изменяя свойства металлов. </a:t>
            </a:r>
            <a:endParaRPr lang="ru-RU" dirty="0"/>
          </a:p>
        </p:txBody>
      </p:sp>
      <p:pic>
        <p:nvPicPr>
          <p:cNvPr id="4098" name="Picture 2" descr="http://school-collection.lyceum62.ru/ecor/storage/c9623bbd-6e47-4dbe-96e6-a62ae901a0eb/Cher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16" y="1628800"/>
            <a:ext cx="28697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обработки.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Для обработки используют печи. Разные печи имеют разное строение и разные сгораемые материалы. Например мартеновские печи работают на газу или жидком горючем (1 изображение). В то время как доменные печи на угле и твердых горючих (2 изображение).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 descr="http://photoudom.ru/photo/b1/b138dca7731ef95949a3e35d5b02e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38069/a7fba5ca-234f-4dd2-a536-e1cc5b909e3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032448" cy="26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Отжиг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Отжиг- термическая обработка металла, при которой производится нагревание металла, а затем медленное охлаждение( вместе с печью). Ц</a:t>
            </a:r>
            <a:r>
              <a:rPr lang="ru-RU" dirty="0"/>
              <a:t>е</a:t>
            </a:r>
            <a:r>
              <a:rPr lang="ru-RU" dirty="0" smtClean="0"/>
              <a:t>лью отжига является получение однородной микроструктуры стали. Так же после отжига снижается твердость что облегчает механическую обработку.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8265"/>
            <a:ext cx="4053830" cy="26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rosaural.ru/images/te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" y="4725144"/>
            <a:ext cx="4714204" cy="18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Закалка- термическая обработка металлов при которой производится нагрев выше критической точки, а после быстрое остужение, например в воде 50°</a:t>
            </a:r>
            <a:r>
              <a:rPr lang="en-US" dirty="0" smtClean="0"/>
              <a:t>C</a:t>
            </a:r>
            <a:r>
              <a:rPr lang="ru-RU" dirty="0" smtClean="0"/>
              <a:t>. После закалки металл приобретает большую твердость, но становится хрупким, менее пластичным и менее вязким.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5211281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3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Отпуск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Отпуск – термическая обработка, при которой производится нагревание деталей до определенной температуры, позже изделие держится там некоторое время и быстро охлаждается. После отпуска с металла снимается внутреннее напряжение, а также придает пластичность и уменьшает хрупкость стали, но и снижается прочность.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737"/>
            <a:ext cx="2627445" cy="19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icdn.lenta.ru/images/2013/12/31/18/20131231183548427/pic_6320d6e72d4f779b3a345dcba67e3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62737"/>
            <a:ext cx="2919130" cy="19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Нормализация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400" dirty="0" smtClean="0"/>
              <a:t>Нормализация- термическая обработка,  при которой производится нагревание до определенной температуры и охлаждается. Нормализация схожа с отжигом, но в отжиге охлаждение происходит в воде, масле и т.п. а в нормализации на воздухе. После этой обработки сталь обеспечивает большую производительност</a:t>
            </a:r>
            <a:r>
              <a:rPr lang="ru-RU" sz="2400" dirty="0"/>
              <a:t>ь</a:t>
            </a:r>
            <a:r>
              <a:rPr lang="ru-RU" sz="2400" dirty="0" smtClean="0"/>
              <a:t> и лучшее качество поверхности при обработке резанием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67100" cy="23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mozgochiny.ru/wp-content/uploads98983jkhdkjf9873/2014/12/5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4943"/>
            <a:ext cx="3868510" cy="21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Криогенная обработка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При криогенной обработке изделие подергается сверхнизкой температуре (-</a:t>
            </a:r>
            <a:r>
              <a:rPr lang="ru-RU" dirty="0" err="1" smtClean="0"/>
              <a:t>153°С</a:t>
            </a:r>
            <a:r>
              <a:rPr lang="ru-RU" dirty="0" smtClean="0"/>
              <a:t>). После данной обработки повышается износостойкость материала, увеличение твердости, и прочности.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17" y="3799114"/>
            <a:ext cx="4027145" cy="29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static-2.podshipnik-servis.ru/sites/default/files/imagecache/new_og/kri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39"/>
            <a:ext cx="4464496" cy="29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537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Термическая обработка стали</vt:lpstr>
      <vt:lpstr>Что такое сталь?</vt:lpstr>
      <vt:lpstr>Русский металлург…</vt:lpstr>
      <vt:lpstr>Оборудование для обработки.</vt:lpstr>
      <vt:lpstr>Отжиг</vt:lpstr>
      <vt:lpstr>Закалка</vt:lpstr>
      <vt:lpstr>Отпуск</vt:lpstr>
      <vt:lpstr>Нормализация </vt:lpstr>
      <vt:lpstr>Криогенная обработка</vt:lpstr>
      <vt:lpstr>Цвета побежалости </vt:lpstr>
      <vt:lpstr>Практическая работа</vt:lpstr>
      <vt:lpstr>Микроструктура быстрорежущей стали Р6М5</vt:lpstr>
      <vt:lpstr>Литое состояние стали</vt:lpstr>
      <vt:lpstr>Ковка и отжиг</vt:lpstr>
      <vt:lpstr>После закалки</vt:lpstr>
      <vt:lpstr>Последний этап «отпуск»</vt:lpstr>
      <vt:lpstr>Примеры изделий из стали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Artemius</dc:creator>
  <cp:lastModifiedBy>Smile</cp:lastModifiedBy>
  <cp:revision>24</cp:revision>
  <dcterms:created xsi:type="dcterms:W3CDTF">2018-12-03T08:03:35Z</dcterms:created>
  <dcterms:modified xsi:type="dcterms:W3CDTF">2019-02-05T10:12:11Z</dcterms:modified>
</cp:coreProperties>
</file>