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2" r:id="rId4"/>
    <p:sldId id="261" r:id="rId5"/>
    <p:sldId id="260" r:id="rId6"/>
    <p:sldId id="259" r:id="rId7"/>
    <p:sldId id="257" r:id="rId8"/>
    <p:sldId id="267" r:id="rId9"/>
    <p:sldId id="265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>
        <p:scale>
          <a:sx n="72" d="100"/>
          <a:sy n="72" d="100"/>
        </p:scale>
        <p:origin x="-3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0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38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00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05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76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37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12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73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4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63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81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84523" y="0"/>
            <a:ext cx="1727924" cy="1727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390963">
            <a:off x="-1497911" y="988636"/>
            <a:ext cx="3640842" cy="15412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390963">
            <a:off x="-1494116" y="4292847"/>
            <a:ext cx="3683324" cy="155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77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148B-ABAF-429F-BA8C-0A9B5C0E308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582F0-8A72-471B-ADA2-3C4B0668576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379172" y="4260973"/>
            <a:ext cx="2764828" cy="25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74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s://ru.wikipedia.org/wiki/%D0%93%D0%BB%D0%B8%D0%BD%D0%BA%D0%B0,_%D0%9C%D0%B8%D1%85%D0%B0%D0%B8%D0%BB_%D0%98%D0%B2%D0%B0%D0%BD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522" y="60552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РАССКАЗ О МУЗЫКАЛЬНОМ  ТЕАТРЕ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8818" y="4503186"/>
            <a:ext cx="4224130" cy="165576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Материал  подготовил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Свалов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Владимир Максимович,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2 класс</a:t>
            </a:r>
          </a:p>
          <a:p>
            <a:endParaRPr lang="ru-RU" dirty="0"/>
          </a:p>
        </p:txBody>
      </p:sp>
      <p:pic>
        <p:nvPicPr>
          <p:cNvPr id="4" name="Picture 1" descr="C:\Users\Zver\Desktop\2016-04-25 12.32.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994" y="3167270"/>
            <a:ext cx="2208296" cy="331718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09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8" y="265044"/>
            <a:ext cx="2768240" cy="20761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59426" y="5494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Екатеринбургский академический театр оперы и балета – один из самых старейших в России. Театр начал свою работу с 1912 года.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44" y="1734232"/>
            <a:ext cx="2910418" cy="203786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1" y="2130361"/>
            <a:ext cx="61291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Одними из ярких  постановок в театре являются , «Трубадур», «Травиата», «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Риголетто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», «Фальстаф» Дж.Верди, «Евгений Онегин» П.Чайковского, «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Шехеразада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» Н.Римского-Корсакова, «Большой вальс» И.Штрауса и многие другие.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740" y="4849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Челябинский государственный академический театр оперы и балета имени </a:t>
            </a: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М. И. Глинки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Zver\Desktop\800px-Opera_House_in_Chelyabin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4785" y="3869634"/>
            <a:ext cx="3673961" cy="259473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24070" y="318052"/>
            <a:ext cx="3790121" cy="959646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Свердловский государственный академический театр музыкальной комедии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54" y="172277"/>
            <a:ext cx="4539646" cy="2474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74643" y="1338470"/>
            <a:ext cx="4499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Это один из главных театров России в жанре музыкальной комедии, оперетты и мюзикла.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6922" y="2952786"/>
            <a:ext cx="3180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Детский театр балета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          Щелкунчик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3" y="2915478"/>
            <a:ext cx="3853848" cy="256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73218" y="369879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 нем организована школа балета, которая передаёт детям традиции балета. Юные артисты классического  уже не раз становились лауреатами конкурсов хореографии и балета.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ver\Desktop\20180102_165218.jpg"/>
          <p:cNvPicPr>
            <a:picLocks noChangeAspect="1" noChangeArrowheads="1"/>
          </p:cNvPicPr>
          <p:nvPr/>
        </p:nvPicPr>
        <p:blipFill>
          <a:blip r:embed="rId2" cstate="print"/>
          <a:srcRect l="1537" t="22824" r="66190" b="44326"/>
          <a:stretch>
            <a:fillRect/>
          </a:stretch>
        </p:blipFill>
        <p:spPr bwMode="auto">
          <a:xfrm>
            <a:off x="3723861" y="821634"/>
            <a:ext cx="1431235" cy="258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46622" y="3351648"/>
            <a:ext cx="6207118" cy="13234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ВНИМАНИЕ!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21371" y="3432314"/>
            <a:ext cx="3135244" cy="207348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158" y="724799"/>
            <a:ext cx="6612834" cy="253523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Из истории…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С древних времен люди сопровождали ритуалы и обряды театрализованными действами (мистериями). В них они разыгрывали сцены из жизни богов. 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Первые профессиональные актеры и специальные здания для таких действ  появились в Древней Греции более 2500 лет назад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В переводе с греческого языка  «театр»  означает «место для зрелища» или само зрелище</a:t>
            </a:r>
            <a:endParaRPr lang="ru-RU" sz="27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9476" y="3370332"/>
            <a:ext cx="3889375" cy="2557463"/>
          </a:xfrm>
          <a:noFill/>
          <a:ln/>
        </p:spPr>
      </p:pic>
      <p:pic>
        <p:nvPicPr>
          <p:cNvPr id="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294783" y="3869792"/>
            <a:ext cx="3475658" cy="2298611"/>
          </a:xfrm>
          <a:noFill/>
          <a:ln/>
        </p:spPr>
      </p:pic>
      <p:pic>
        <p:nvPicPr>
          <p:cNvPr id="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2365" y="3532232"/>
            <a:ext cx="2937773" cy="1931736"/>
          </a:xfrm>
          <a:noFill/>
          <a:ln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8287" y="4003374"/>
            <a:ext cx="3128184" cy="2056941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09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Прошло много времени, прежде чем в одних театрах истории  стали рассказывать, в других только петь, а в третьих – танцевать ни говоря ни слова. Появилась опера и балет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41" y="0"/>
            <a:ext cx="3228359" cy="2134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8" y="477078"/>
            <a:ext cx="3009138" cy="200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 descr="Снегуроч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94991" y="1290099"/>
            <a:ext cx="3257009" cy="21679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09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687" y="288994"/>
            <a:ext cx="6042991" cy="1778346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Во все времена опера и балет были королевскими видами искусства, поэтому и здания театров похожи на дворец и с наружи и внутри.</a:t>
            </a:r>
          </a:p>
          <a:p>
            <a:pPr algn="just"/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На спектакли зрители надевали самые  лучшие свои наряды.</a:t>
            </a:r>
          </a:p>
          <a:p>
            <a:endParaRPr lang="ru-RU" sz="1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10" descr="оде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1727" y="2014330"/>
            <a:ext cx="3121616" cy="2128907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Picture 8" descr="Интерьер  театра Екатеринбур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2852" y="3217102"/>
            <a:ext cx="2782957" cy="1883474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027" name="Picture 3" descr="C:\Users\Zver\Desktop\1536565.jpg"/>
          <p:cNvPicPr>
            <a:picLocks noChangeAspect="1" noChangeArrowheads="1"/>
          </p:cNvPicPr>
          <p:nvPr/>
        </p:nvPicPr>
        <p:blipFill>
          <a:blip r:embed="rId4"/>
          <a:srcRect l="14025" t="10366" r="11441" b="15591"/>
          <a:stretch>
            <a:fillRect/>
          </a:stretch>
        </p:blipFill>
        <p:spPr bwMode="auto">
          <a:xfrm>
            <a:off x="3061252" y="4592602"/>
            <a:ext cx="3034748" cy="200698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026" name="Picture 2" descr="C:\Users\Zver\Desktop\img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4037" y="2683979"/>
            <a:ext cx="3222927" cy="213981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09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485" y="0"/>
            <a:ext cx="5632175" cy="124570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Жанры музыкального театра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0417" y="1139687"/>
            <a:ext cx="7222435" cy="1683026"/>
          </a:xfrm>
        </p:spPr>
        <p:txBody>
          <a:bodyPr>
            <a:normAutofit fontScale="25000" lnSpcReduction="20000"/>
          </a:bodyPr>
          <a:lstStyle/>
          <a:p>
            <a:endParaRPr lang="ru-RU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9600" b="1" i="1" dirty="0" smtClean="0">
                <a:solidFill>
                  <a:schemeClr val="accent5">
                    <a:lumMod val="75000"/>
                  </a:schemeClr>
                </a:solidFill>
              </a:rPr>
              <a:t>Опера –  </a:t>
            </a:r>
          </a:p>
          <a:p>
            <a:r>
              <a:rPr lang="ru-RU" sz="8000" i="1" dirty="0" smtClean="0">
                <a:solidFill>
                  <a:schemeClr val="accent5">
                    <a:lumMod val="50000"/>
                  </a:schemeClr>
                </a:solidFill>
              </a:rPr>
              <a:t>с итальянского «труд, произведение» - музыкальный  спектакль  исполняется  с помощью отдельных вокальных номеров</a:t>
            </a:r>
            <a:r>
              <a:rPr lang="ru-RU" sz="9600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8000" b="1" i="1" dirty="0" smtClean="0">
                <a:solidFill>
                  <a:schemeClr val="accent5">
                    <a:lumMod val="50000"/>
                  </a:schemeClr>
                </a:solidFill>
              </a:rPr>
              <a:t>    ансамблевых</a:t>
            </a:r>
            <a:r>
              <a:rPr lang="ru-RU" sz="80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8000" i="1" dirty="0" smtClean="0">
                <a:solidFill>
                  <a:schemeClr val="accent5">
                    <a:lumMod val="50000"/>
                  </a:schemeClr>
                </a:solidFill>
              </a:rPr>
              <a:t>(дуэт, трио)  </a:t>
            </a:r>
          </a:p>
          <a:p>
            <a:endParaRPr lang="ru-RU" dirty="0"/>
          </a:p>
        </p:txBody>
      </p:sp>
      <p:pic>
        <p:nvPicPr>
          <p:cNvPr id="4" name="Picture 11" descr="дуэ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8573" y="3738303"/>
            <a:ext cx="2650433" cy="1754723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10" descr="снегурочка 1"/>
          <p:cNvPicPr>
            <a:picLocks noChangeAspect="1" noChangeArrowheads="1"/>
          </p:cNvPicPr>
          <p:nvPr/>
        </p:nvPicPr>
        <p:blipFill>
          <a:blip r:embed="rId3"/>
          <a:srcRect t="14687"/>
          <a:stretch>
            <a:fillRect/>
          </a:stretch>
        </p:blipFill>
        <p:spPr bwMode="auto">
          <a:xfrm>
            <a:off x="504617" y="2570921"/>
            <a:ext cx="2609643" cy="2030454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12" descr="Хле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539" y="2573897"/>
            <a:ext cx="2478157" cy="185895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07774" y="4682843"/>
            <a:ext cx="3173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сольных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- ария ( мелодичное пение) и 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речетатив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(разговор нараспев)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20070" y="4544344"/>
            <a:ext cx="2623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хоровых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39547" y="5920122"/>
            <a:ext cx="3929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 опере возможно включение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    танцевальных номеров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09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5043"/>
            <a:ext cx="7772400" cy="2608815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>Балет –</a:t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700" i="1" dirty="0" smtClean="0">
                <a:solidFill>
                  <a:schemeClr val="accent5">
                    <a:lumMod val="50000"/>
                  </a:schemeClr>
                </a:solidFill>
              </a:rPr>
              <a:t>с французского – танцевать).</a:t>
            </a:r>
            <a:br>
              <a:rPr lang="ru-RU" sz="27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5">
                    <a:lumMod val="50000"/>
                  </a:schemeClr>
                </a:solidFill>
              </a:rPr>
              <a:t> Балетное действие происходит с помощью отдельных  танцевальных номеров: сольных, ансамблевых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3288" y="3160642"/>
            <a:ext cx="2491408" cy="90114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Вариация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танцевальный монолог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5" descr="ba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0036" y="4186703"/>
            <a:ext cx="2504660" cy="2417721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6" descr="Ромео и Джу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699" y="2186610"/>
            <a:ext cx="2725980" cy="190831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9" descr="бал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497694" y="2186608"/>
            <a:ext cx="2921026" cy="2093844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890593" y="4359964"/>
            <a:ext cx="2491408" cy="90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Гран-па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Большой танец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69845" y="4181060"/>
            <a:ext cx="2491408" cy="90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Па-де-де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танец для двоих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9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5982" y="237691"/>
            <a:ext cx="3597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Оперетта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 итальянского –уменьшительное от опера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отличии от оперы есть разговорные диалоги, более современная музыка,  большее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количествое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танцевальных номеров.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5" descr="мистер и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0242" y="228872"/>
            <a:ext cx="3173758" cy="210641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6" descr="оперетт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7860" y="1060174"/>
            <a:ext cx="2355461" cy="1896441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141304" y="3112318"/>
            <a:ext cx="4572000" cy="23821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Мюзикл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«музыкальная комедия», разновидность оперетты, появился в 20 веке. Музыка его близка к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рок-опере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В настоящее время-  самый распространенный   жанр музыкально-театрального искусства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Вобрал в себя музыку, танец, акробатику,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свето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и цветовые эффекты, компьютерные технологии и даже   фигурное катание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4" descr="Мюзик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885" y="4558746"/>
            <a:ext cx="2104335" cy="210433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Picture 7" descr="Карме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6521" y="3273286"/>
            <a:ext cx="2444697" cy="1807611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1694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40904" y="251792"/>
            <a:ext cx="64803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Музыку к спектаклю исполняет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оркестр,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который размещается в оркестровой яме – заглублённом помещении рядом со сценой.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Руководит оркестром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дирижер.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b="27600"/>
          <a:stretch>
            <a:fillRect/>
          </a:stretch>
        </p:blipFill>
        <p:spPr bwMode="auto">
          <a:xfrm>
            <a:off x="782548" y="1842051"/>
            <a:ext cx="4124103" cy="223961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057" y="4068417"/>
            <a:ext cx="3993466" cy="247981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6955" y="2299595"/>
            <a:ext cx="3826049" cy="255069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504" y="327716"/>
            <a:ext cx="5883965" cy="39124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81810" y="278296"/>
            <a:ext cx="5141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Большой театр –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главный театр нашей страны.</a:t>
            </a:r>
          </a:p>
          <a:p>
            <a:endParaRPr lang="ru-RU" sz="2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5304" y="4520433"/>
            <a:ext cx="6109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Государственный дважды ордена Ленина академический Большой театр Российской Федерации - один из самых значительных в мире театров оперы и балета.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611205"/>
      </a:hlink>
      <a:folHlink>
        <a:srgbClr val="C3260C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360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РАССКАЗ О МУЗЫКАЛЬНОМ  ТЕАТРЕ</vt:lpstr>
      <vt:lpstr>  Из истории… С древних времен люди сопровождали ритуалы и обряды театрализованными действами (мистериями). В них они разыгрывали сцены из жизни богов.  Первые профессиональные актеры и специальные здания для таких действ  появились в Древней Греции более 2500 лет назад  В переводе с греческого языка  «театр»  означает «место для зрелища» или само зрелище</vt:lpstr>
      <vt:lpstr>Слайд 3</vt:lpstr>
      <vt:lpstr>Слайд 4</vt:lpstr>
      <vt:lpstr>Жанры музыкального театра</vt:lpstr>
      <vt:lpstr>       Балет –  (с французского – танцевать).  Балетное действие происходит с помощью отдельных  танцевальных номеров: сольных, ансамблевых 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Intel</cp:lastModifiedBy>
  <cp:revision>18</cp:revision>
  <dcterms:created xsi:type="dcterms:W3CDTF">2014-07-11T18:51:40Z</dcterms:created>
  <dcterms:modified xsi:type="dcterms:W3CDTF">2019-03-26T05:47:56Z</dcterms:modified>
</cp:coreProperties>
</file>