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Соколов Тимофей Вячеславович, 1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5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Закалённый человек обладает крепким здоровьем и сильным иммунитетом.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чего человек должен закаляться?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6011" r="4762" b="5278"/>
          <a:stretch/>
        </p:blipFill>
        <p:spPr bwMode="auto">
          <a:xfrm>
            <a:off x="1861623" y="2420888"/>
            <a:ext cx="5763491" cy="39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Спать с открытой форточкой;</a:t>
            </a:r>
          </a:p>
          <a:p>
            <a:pPr marL="624078" indent="-514350">
              <a:buAutoNum type="arabicPeriod"/>
            </a:pPr>
            <a:r>
              <a:rPr lang="ru-RU" dirty="0" smtClean="0"/>
              <a:t>Делать зарядку в комнате с открытым окном;</a:t>
            </a:r>
          </a:p>
          <a:p>
            <a:pPr marL="624078" indent="-514350">
              <a:buAutoNum type="arabicPeriod"/>
            </a:pPr>
            <a:r>
              <a:rPr lang="ru-RU" dirty="0" smtClean="0"/>
              <a:t>Делать зарядку на свежем воздухе.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закаляться воздухом?</a:t>
            </a:r>
            <a:endParaRPr lang="ru-RU" dirty="0"/>
          </a:p>
        </p:txBody>
      </p:sp>
      <p:pic>
        <p:nvPicPr>
          <p:cNvPr id="2050" name="Picture 2" descr="C:\Users\User\Desktop\Тимоша СО\физкультура\20190424_0812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8" b="20064"/>
          <a:stretch/>
        </p:blipFill>
        <p:spPr bwMode="auto">
          <a:xfrm>
            <a:off x="1691680" y="3656895"/>
            <a:ext cx="2402904" cy="2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Тимоша СО\физкультура\20190424_122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r="11955" b="13212"/>
          <a:stretch/>
        </p:blipFill>
        <p:spPr bwMode="auto">
          <a:xfrm>
            <a:off x="4932040" y="3356992"/>
            <a:ext cx="3062032" cy="32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Ходить в походы, побольше </a:t>
            </a:r>
            <a:r>
              <a:rPr lang="ru-RU" dirty="0"/>
              <a:t>гулять и играть на улице в подвижные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закаляться воздухом?</a:t>
            </a:r>
            <a:endParaRPr lang="ru-RU" dirty="0"/>
          </a:p>
        </p:txBody>
      </p:sp>
      <p:pic>
        <p:nvPicPr>
          <p:cNvPr id="5122" name="Picture 2" descr="F:\Фото и видео с телефона Соколов В.А. 03.12.18\20180414_1138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23580"/>
          <a:stretch/>
        </p:blipFill>
        <p:spPr bwMode="auto">
          <a:xfrm>
            <a:off x="2915816" y="2492896"/>
            <a:ext cx="4876799" cy="39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ru-RU" dirty="0" smtClean="0"/>
              <a:t>Начинать закаливание водой лучше с обтирания влажным полотенцем.</a:t>
            </a:r>
          </a:p>
          <a:p>
            <a:r>
              <a:rPr lang="ru-RU" dirty="0" smtClean="0"/>
              <a:t>После можно обливаться  водой, а летом-купаться.</a:t>
            </a:r>
          </a:p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закаляться водой?</a:t>
            </a:r>
            <a:endParaRPr lang="ru-RU" dirty="0"/>
          </a:p>
        </p:txBody>
      </p:sp>
      <p:pic>
        <p:nvPicPr>
          <p:cNvPr id="3075" name="Picture 3" descr="C:\Users\User\Desktop\Тимоша СО\физкультура\20170715_182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/>
        </p:blipFill>
        <p:spPr bwMode="auto">
          <a:xfrm>
            <a:off x="3419872" y="3089564"/>
            <a:ext cx="5076056" cy="3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Длительность первых солнечных ванн (2-3 дня) для детей </a:t>
            </a:r>
            <a:r>
              <a:rPr lang="ru-RU" dirty="0" smtClean="0"/>
              <a:t>не </a:t>
            </a:r>
            <a:r>
              <a:rPr lang="ru-RU" dirty="0"/>
              <a:t>должна быть более 5-10 мин, а затем прибавляют ежедневно 3-4 </a:t>
            </a:r>
            <a:r>
              <a:rPr lang="ru-RU" dirty="0" smtClean="0"/>
              <a:t>минуты. </a:t>
            </a:r>
            <a:r>
              <a:rPr lang="ru-RU" dirty="0"/>
              <a:t>При этом </a:t>
            </a:r>
            <a:r>
              <a:rPr lang="ru-RU" dirty="0" smtClean="0"/>
              <a:t>необходимо делать перерывы </a:t>
            </a:r>
            <a:r>
              <a:rPr lang="ru-RU" dirty="0"/>
              <a:t>для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отдыха </a:t>
            </a:r>
            <a:r>
              <a:rPr lang="ru-RU" dirty="0"/>
              <a:t>в тени.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ванны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 b="6237"/>
          <a:stretch/>
        </p:blipFill>
        <p:spPr bwMode="auto">
          <a:xfrm>
            <a:off x="4427984" y="3212976"/>
            <a:ext cx="3672408" cy="321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525963"/>
          </a:xfrm>
        </p:spPr>
        <p:txBody>
          <a:bodyPr/>
          <a:lstStyle/>
          <a:p>
            <a:r>
              <a:rPr lang="ru-RU" dirty="0" smtClean="0"/>
              <a:t>Начинать ходить босиком лучше летом. Сначала по дому, а через некоторое время можно босиком выходить гулять на улицу. Затем можно будет ходить босиком по воде и даже по  снегу!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Хождение босиком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13208"/>
          <a:stretch/>
        </p:blipFill>
        <p:spPr bwMode="auto">
          <a:xfrm>
            <a:off x="3347864" y="3717032"/>
            <a:ext cx="5565998" cy="284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Закаливание должно приносить радость!</a:t>
            </a:r>
          </a:p>
          <a:p>
            <a:pPr marL="624078" indent="-514350">
              <a:buAutoNum type="arabicPeriod"/>
            </a:pPr>
            <a:r>
              <a:rPr lang="ru-RU" dirty="0" smtClean="0"/>
              <a:t>Начинать закаливание нужно, будучи здоровым!</a:t>
            </a:r>
            <a:endParaRPr lang="ru-RU" dirty="0"/>
          </a:p>
          <a:p>
            <a:pPr marL="624078" indent="-514350">
              <a:buAutoNum type="arabicPeriod"/>
            </a:pPr>
            <a:r>
              <a:rPr lang="ru-RU" dirty="0" smtClean="0"/>
              <a:t>Если начал закаляться, то уже не останавливайся!</a:t>
            </a:r>
          </a:p>
          <a:p>
            <a:pPr marL="624078" indent="-514350">
              <a:buAutoNum type="arabicPeriod"/>
            </a:pPr>
            <a:r>
              <a:rPr lang="ru-RU" dirty="0" smtClean="0"/>
              <a:t>Плавно увеличивай продолжительность закаливающих процедур!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И самое главное – не ленись!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Правила закаливания: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Я обязательно начну закаляться, соблюдая все правила, потому, что мне очень хочется быть бодрым, сильным и никогда не болеть!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7055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223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Закаливание</vt:lpstr>
      <vt:lpstr>Для чего человек должен закаляться?</vt:lpstr>
      <vt:lpstr>Как закаляться воздухом?</vt:lpstr>
      <vt:lpstr>Как закаляться воздухом?</vt:lpstr>
      <vt:lpstr>Как закаляться водой?</vt:lpstr>
      <vt:lpstr>Солнечные ванны</vt:lpstr>
      <vt:lpstr>Хождение босиком</vt:lpstr>
      <vt:lpstr>Правила закаливания: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</dc:title>
  <dc:creator>User</dc:creator>
  <cp:lastModifiedBy>User</cp:lastModifiedBy>
  <cp:revision>9</cp:revision>
  <dcterms:created xsi:type="dcterms:W3CDTF">2019-04-28T18:55:23Z</dcterms:created>
  <dcterms:modified xsi:type="dcterms:W3CDTF">2019-04-28T20:33:26Z</dcterms:modified>
</cp:coreProperties>
</file>