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68" r:id="rId15"/>
  </p:sldIdLst>
  <p:sldSz cx="10439400" cy="7559675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51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955" y="1237197"/>
            <a:ext cx="8873490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4925" y="3970580"/>
            <a:ext cx="782955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CE16A-0101-490C-A97D-4314D580D520}" type="datetimeFigureOut">
              <a:rPr lang="ru-RU" smtClean="0"/>
              <a:t>27.07.2019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7AD62-C199-4546-92B5-E0F26553E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320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CE16A-0101-490C-A97D-4314D580D520}" type="datetimeFigureOut">
              <a:rPr lang="ru-RU" smtClean="0"/>
              <a:t>27.07.2019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7AD62-C199-4546-92B5-E0F26553E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597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70696" y="402483"/>
            <a:ext cx="2250996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7710" y="402483"/>
            <a:ext cx="6622494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CE16A-0101-490C-A97D-4314D580D520}" type="datetimeFigureOut">
              <a:rPr lang="ru-RU" smtClean="0"/>
              <a:t>27.07.2019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7AD62-C199-4546-92B5-E0F26553E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829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CE16A-0101-490C-A97D-4314D580D520}" type="datetimeFigureOut">
              <a:rPr lang="ru-RU" smtClean="0"/>
              <a:t>27.07.2019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7AD62-C199-4546-92B5-E0F26553E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213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272" y="1884671"/>
            <a:ext cx="9003983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272" y="5059035"/>
            <a:ext cx="9003983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CE16A-0101-490C-A97D-4314D580D520}" type="datetimeFigureOut">
              <a:rPr lang="ru-RU" smtClean="0"/>
              <a:t>27.07.2019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7AD62-C199-4546-92B5-E0F26553E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247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7709" y="2012414"/>
            <a:ext cx="4436745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4946" y="2012414"/>
            <a:ext cx="4436745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CE16A-0101-490C-A97D-4314D580D520}" type="datetimeFigureOut">
              <a:rPr lang="ru-RU" smtClean="0"/>
              <a:t>27.07.2019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7AD62-C199-4546-92B5-E0F26553E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368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8" y="402484"/>
            <a:ext cx="9003983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070" y="1853171"/>
            <a:ext cx="44163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0" y="2761381"/>
            <a:ext cx="4416355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84947" y="1853171"/>
            <a:ext cx="443810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84947" y="2761381"/>
            <a:ext cx="4438105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CE16A-0101-490C-A97D-4314D580D520}" type="datetimeFigureOut">
              <a:rPr lang="ru-RU" smtClean="0"/>
              <a:t>27.07.2019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7AD62-C199-4546-92B5-E0F26553E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327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CE16A-0101-490C-A97D-4314D580D520}" type="datetimeFigureOut">
              <a:rPr lang="ru-RU" smtClean="0"/>
              <a:t>27.07.2019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7AD62-C199-4546-92B5-E0F26553E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035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CE16A-0101-490C-A97D-4314D580D520}" type="datetimeFigureOut">
              <a:rPr lang="ru-RU" smtClean="0"/>
              <a:t>27.07.2019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7AD62-C199-4546-92B5-E0F26553E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8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9" y="503978"/>
            <a:ext cx="336697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8105" y="1088455"/>
            <a:ext cx="528494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069" y="2267902"/>
            <a:ext cx="336697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CE16A-0101-490C-A97D-4314D580D520}" type="datetimeFigureOut">
              <a:rPr lang="ru-RU" smtClean="0"/>
              <a:t>27.07.2019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7AD62-C199-4546-92B5-E0F26553E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576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9" y="503978"/>
            <a:ext cx="336697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38105" y="1088455"/>
            <a:ext cx="528494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069" y="2267902"/>
            <a:ext cx="336697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CE16A-0101-490C-A97D-4314D580D520}" type="datetimeFigureOut">
              <a:rPr lang="ru-RU" smtClean="0"/>
              <a:t>27.07.2019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7AD62-C199-4546-92B5-E0F26553E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573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7709" y="402484"/>
            <a:ext cx="9003983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7709" y="2012414"/>
            <a:ext cx="9003983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7709" y="7006700"/>
            <a:ext cx="2348865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CE16A-0101-490C-A97D-4314D580D520}" type="datetimeFigureOut">
              <a:rPr lang="ru-RU" smtClean="0"/>
              <a:t>27.07.2019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8051" y="7006700"/>
            <a:ext cx="352329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826" y="7006700"/>
            <a:ext cx="2348865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7AD62-C199-4546-92B5-E0F26553E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54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88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282" cy="7559675"/>
          </a:xfrm>
        </p:spPr>
      </p:pic>
    </p:spTree>
    <p:extLst>
      <p:ext uri="{BB962C8B-B14F-4D97-AF65-F5344CB8AC3E}">
        <p14:creationId xmlns:p14="http://schemas.microsoft.com/office/powerpoint/2010/main" val="105414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93282" cy="7559675"/>
          </a:xfrm>
        </p:spPr>
      </p:pic>
    </p:spTree>
    <p:extLst>
      <p:ext uri="{BB962C8B-B14F-4D97-AF65-F5344CB8AC3E}">
        <p14:creationId xmlns:p14="http://schemas.microsoft.com/office/powerpoint/2010/main" val="106947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93282" cy="7559675"/>
          </a:xfrm>
        </p:spPr>
      </p:pic>
    </p:spTree>
    <p:extLst>
      <p:ext uri="{BB962C8B-B14F-4D97-AF65-F5344CB8AC3E}">
        <p14:creationId xmlns:p14="http://schemas.microsoft.com/office/powerpoint/2010/main" val="239779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93282" cy="7559675"/>
          </a:xfrm>
        </p:spPr>
      </p:pic>
    </p:spTree>
    <p:extLst>
      <p:ext uri="{BB962C8B-B14F-4D97-AF65-F5344CB8AC3E}">
        <p14:creationId xmlns:p14="http://schemas.microsoft.com/office/powerpoint/2010/main" val="295200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93282" cy="7559675"/>
          </a:xfrm>
        </p:spPr>
      </p:pic>
    </p:spTree>
    <p:extLst>
      <p:ext uri="{BB962C8B-B14F-4D97-AF65-F5344CB8AC3E}">
        <p14:creationId xmlns:p14="http://schemas.microsoft.com/office/powerpoint/2010/main" val="216139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71" y="-1"/>
            <a:ext cx="10489771" cy="7559675"/>
          </a:xfrm>
        </p:spPr>
      </p:pic>
    </p:spTree>
    <p:extLst>
      <p:ext uri="{BB962C8B-B14F-4D97-AF65-F5344CB8AC3E}">
        <p14:creationId xmlns:p14="http://schemas.microsoft.com/office/powerpoint/2010/main" val="379112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93282" cy="7559675"/>
          </a:xfrm>
        </p:spPr>
      </p:pic>
    </p:spTree>
    <p:extLst>
      <p:ext uri="{BB962C8B-B14F-4D97-AF65-F5344CB8AC3E}">
        <p14:creationId xmlns:p14="http://schemas.microsoft.com/office/powerpoint/2010/main" val="160186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0440809" cy="7559675"/>
          </a:xfrm>
        </p:spPr>
      </p:pic>
    </p:spTree>
    <p:extLst>
      <p:ext uri="{BB962C8B-B14F-4D97-AF65-F5344CB8AC3E}">
        <p14:creationId xmlns:p14="http://schemas.microsoft.com/office/powerpoint/2010/main" val="13844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9" y="0"/>
            <a:ext cx="10458869" cy="7593577"/>
          </a:xfrm>
        </p:spPr>
      </p:pic>
    </p:spTree>
    <p:extLst>
      <p:ext uri="{BB962C8B-B14F-4D97-AF65-F5344CB8AC3E}">
        <p14:creationId xmlns:p14="http://schemas.microsoft.com/office/powerpoint/2010/main" val="275784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0440809" cy="7559675"/>
          </a:xfrm>
        </p:spPr>
      </p:pic>
    </p:spTree>
    <p:extLst>
      <p:ext uri="{BB962C8B-B14F-4D97-AF65-F5344CB8AC3E}">
        <p14:creationId xmlns:p14="http://schemas.microsoft.com/office/powerpoint/2010/main" val="280530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454142" cy="7559675"/>
          </a:xfrm>
        </p:spPr>
      </p:pic>
    </p:spTree>
    <p:extLst>
      <p:ext uri="{BB962C8B-B14F-4D97-AF65-F5344CB8AC3E}">
        <p14:creationId xmlns:p14="http://schemas.microsoft.com/office/powerpoint/2010/main" val="129941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93282" cy="7559675"/>
          </a:xfrm>
        </p:spPr>
      </p:pic>
    </p:spTree>
    <p:extLst>
      <p:ext uri="{BB962C8B-B14F-4D97-AF65-F5344CB8AC3E}">
        <p14:creationId xmlns:p14="http://schemas.microsoft.com/office/powerpoint/2010/main" val="417381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473" y="-1"/>
            <a:ext cx="10693282" cy="7559675"/>
          </a:xfrm>
        </p:spPr>
      </p:pic>
    </p:spTree>
    <p:extLst>
      <p:ext uri="{BB962C8B-B14F-4D97-AF65-F5344CB8AC3E}">
        <p14:creationId xmlns:p14="http://schemas.microsoft.com/office/powerpoint/2010/main" val="254747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142</TotalTime>
  <Words>0</Words>
  <Application>Microsoft Office PowerPoint</Application>
  <PresentationFormat>Произвольный</PresentationFormat>
  <Paragraphs>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Синон</dc:creator>
  <cp:lastModifiedBy>Синон</cp:lastModifiedBy>
  <cp:revision>16</cp:revision>
  <dcterms:created xsi:type="dcterms:W3CDTF">2019-07-27T08:54:59Z</dcterms:created>
  <dcterms:modified xsi:type="dcterms:W3CDTF">2019-07-27T11:17:36Z</dcterms:modified>
</cp:coreProperties>
</file>