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72" r:id="rId11"/>
    <p:sldId id="265" r:id="rId12"/>
    <p:sldId id="271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7971" autoAdjust="0"/>
  </p:normalViewPr>
  <p:slideViewPr>
    <p:cSldViewPr>
      <p:cViewPr>
        <p:scale>
          <a:sx n="100" d="100"/>
          <a:sy n="100" d="100"/>
        </p:scale>
        <p:origin x="-115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843C-C29E-483E-8A3D-6B864F22ABF0}" type="datetimeFigureOut">
              <a:rPr lang="ru-RU" smtClean="0"/>
              <a:t>25.05.2019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6F74-B053-4814-AB2A-20BC40B549A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F6F74-B053-4814-AB2A-20BC40B549A9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20668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МАОУ Лицей 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5365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Презентационная работа по предмету «МУЗЫКА»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«ДЕТСКИЙ АЛЬБОМ»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Выполнила ученица 2 класса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Елизавета </a:t>
            </a:r>
            <a:r>
              <a:rPr lang="ru-RU" dirty="0" err="1" smtClean="0">
                <a:solidFill>
                  <a:srgbClr val="FF0000"/>
                </a:solidFill>
              </a:rPr>
              <a:t>Зелепухина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лошадки</a:t>
            </a:r>
            <a:endParaRPr lang="ru-RU" dirty="0"/>
          </a:p>
        </p:txBody>
      </p:sp>
      <p:pic>
        <p:nvPicPr>
          <p:cNvPr id="4" name="Picture 2" descr="C:\Users\User\Desktop\музыка\IMG_5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353" y="1600200"/>
            <a:ext cx="60312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Скрипка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Мы изучали скрипку. </a:t>
            </a:r>
            <a:r>
              <a:rPr lang="ru-RU" dirty="0" smtClean="0"/>
              <a:t>А</a:t>
            </a:r>
            <a:r>
              <a:rPr lang="ru-RU" dirty="0" smtClean="0"/>
              <a:t> ещё  </a:t>
            </a:r>
            <a:r>
              <a:rPr lang="ru-RU" dirty="0" smtClean="0"/>
              <a:t>А</a:t>
            </a:r>
            <a:r>
              <a:rPr lang="ru-RU" dirty="0" smtClean="0"/>
              <a:t>ртём  мне играл на скрипке. И мы рисовали скрипку. </a:t>
            </a:r>
          </a:p>
        </p:txBody>
      </p:sp>
      <p:pic>
        <p:nvPicPr>
          <p:cNvPr id="12289" name="Picture 1" descr="C:\Users\User\Desktop\музыка\IMG_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91028"/>
            <a:ext cx="4248472" cy="56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 деревянных солдатиков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445624" cy="1368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Под него можно маршировать. Он светлый и веселый.</a:t>
            </a:r>
            <a:endParaRPr lang="ru-RU" dirty="0"/>
          </a:p>
        </p:txBody>
      </p:sp>
      <p:pic>
        <p:nvPicPr>
          <p:cNvPr id="3074" name="Picture 2" descr="C:\Users\User\Desktop\музыка\IMG_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832648" cy="4376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96952"/>
            <a:ext cx="7978080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4400" b="1" dirty="0" smtClean="0"/>
              <a:t>Благодарю за внимание!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338936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Здравствуйте меня зовут Лиза. </a:t>
            </a:r>
          </a:p>
          <a:p>
            <a:pPr>
              <a:buNone/>
            </a:pPr>
            <a:r>
              <a:rPr lang="ru-RU" dirty="0" smtClean="0"/>
              <a:t>В этой презентации я расскажу про детский альбом Чайковского. </a:t>
            </a:r>
          </a:p>
          <a:p>
            <a:pPr>
              <a:buNone/>
            </a:pPr>
            <a:r>
              <a:rPr lang="ru-RU" dirty="0" smtClean="0"/>
              <a:t>Петр Ильич Чайковский</a:t>
            </a:r>
            <a:r>
              <a:rPr lang="ru-RU" dirty="0" smtClean="0"/>
              <a:t> </a:t>
            </a:r>
            <a:r>
              <a:rPr lang="ru-RU" dirty="0" smtClean="0"/>
              <a:t>великий композитор. Он жил больше 150 лет назад.</a:t>
            </a:r>
            <a:endParaRPr lang="ru-RU" dirty="0"/>
          </a:p>
        </p:txBody>
      </p:sp>
      <p:pic>
        <p:nvPicPr>
          <p:cNvPr id="16386" name="Picture 2" descr="Ð.Ð.Ð§Ð°Ð¹ÐºÐ¾Ð²ÑÐºÐ¸Ð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18635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МОЙ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73424"/>
            <a:ext cx="4392488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Эту презентацию мне помогает делать мой одноклассник Артем. Потому что он учится в музыкальной школе. Артем мне много интересного рассказал.</a:t>
            </a:r>
            <a:endParaRPr lang="ru-RU" dirty="0"/>
          </a:p>
        </p:txBody>
      </p:sp>
      <p:pic>
        <p:nvPicPr>
          <p:cNvPr id="1026" name="Picture 2" descr="C:\Users\User\Desktop\музыка\IMG_5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29403" y="1711357"/>
            <a:ext cx="527768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альбом.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474840" cy="50014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Мы читали в учебнике про детский альбом Чайковского.</a:t>
            </a:r>
          </a:p>
          <a:p>
            <a:pPr>
              <a:buNone/>
            </a:pPr>
            <a:r>
              <a:rPr lang="ru-RU" dirty="0" smtClean="0"/>
              <a:t>Чайковский </a:t>
            </a:r>
            <a:r>
              <a:rPr lang="ru-RU" dirty="0" smtClean="0"/>
              <a:t>приехал к своей сестре, дети сестры </a:t>
            </a:r>
            <a:r>
              <a:rPr lang="ru-RU" dirty="0" smtClean="0"/>
              <a:t>попросили его  </a:t>
            </a:r>
            <a:r>
              <a:rPr lang="ru-RU" dirty="0" smtClean="0"/>
              <a:t>сочинить лёгкие </a:t>
            </a:r>
            <a:r>
              <a:rPr lang="ru-RU" dirty="0" smtClean="0"/>
              <a:t>пьески (это простые музыкальные произведения) </a:t>
            </a:r>
            <a:r>
              <a:rPr lang="ru-RU" dirty="0" smtClean="0"/>
              <a:t>и Чайковский им </a:t>
            </a:r>
            <a:r>
              <a:rPr lang="ru-RU" dirty="0" smtClean="0"/>
              <a:t>сочинил. Сочинил целый сборник. Он </a:t>
            </a:r>
            <a:r>
              <a:rPr lang="ru-RU" dirty="0" smtClean="0"/>
              <a:t>назвал </a:t>
            </a:r>
            <a:r>
              <a:rPr lang="ru-RU" dirty="0" smtClean="0"/>
              <a:t>его «Детский альбом».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1" name="Picture 1" descr="C:\Users\User\Desktop\музыка\IMG_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456384" cy="4610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908720"/>
            <a:ext cx="4402832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сборнике 24 </a:t>
            </a:r>
            <a:r>
              <a:rPr lang="ru-RU" dirty="0" smtClean="0"/>
              <a:t>пьесы: болезнь куклы, марш солдатиков, баба яга, </a:t>
            </a:r>
            <a:r>
              <a:rPr lang="ru-RU" dirty="0" smtClean="0"/>
              <a:t>похороны </a:t>
            </a:r>
            <a:r>
              <a:rPr lang="ru-RU" dirty="0" smtClean="0"/>
              <a:t>куклы, игра в лошадки и </a:t>
            </a:r>
            <a:r>
              <a:rPr lang="ru-RU" dirty="0" smtClean="0"/>
              <a:t>т.д.</a:t>
            </a:r>
          </a:p>
          <a:p>
            <a:pPr>
              <a:buNone/>
            </a:pPr>
            <a:r>
              <a:rPr lang="ru-RU" dirty="0" smtClean="0"/>
              <a:t>Дома я слушала пьесу «Болезнь куклы» и еще «Марш солдадитов». Я нарисовала иллюстрации.</a:t>
            </a:r>
            <a:endParaRPr lang="ru-RU" dirty="0"/>
          </a:p>
        </p:txBody>
      </p:sp>
      <p:pic>
        <p:nvPicPr>
          <p:cNvPr id="14337" name="Picture 1" descr="C:\Users\User\Desktop\музыка\IMG_5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386361" cy="451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Болезнь куклы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340768"/>
            <a:ext cx="4114800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Эта пьеса грустная. Я представляла себе куколку, что она заболела. У нее была температура. Она плакала. Она кушать просила. И просилась на ручки. Куколка не выздоровела. Мне жалко было куколку.</a:t>
            </a:r>
            <a:endParaRPr lang="ru-RU" dirty="0"/>
          </a:p>
        </p:txBody>
      </p:sp>
      <p:pic>
        <p:nvPicPr>
          <p:cNvPr id="2050" name="Picture 2" descr="C:\Users\User\Desktop\музыка\IMG_5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5318200" cy="398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Похороны куклы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4464496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Эту пьесу мне играл Артем. Мне он сначала не сказал как она называется. Я услышала, что эта музыка грустная. Потом, </a:t>
            </a:r>
            <a:r>
              <a:rPr lang="ru-RU" dirty="0" smtClean="0"/>
              <a:t>А</a:t>
            </a:r>
            <a:r>
              <a:rPr lang="ru-RU" dirty="0" smtClean="0"/>
              <a:t>ртем мне сказал, что куколка умерла. Мне хотелось грустить под эту музыку. Хозяйка куколки плакала. </a:t>
            </a:r>
            <a:endParaRPr lang="ru-RU" dirty="0"/>
          </a:p>
        </p:txBody>
      </p:sp>
      <p:pic>
        <p:nvPicPr>
          <p:cNvPr id="13313" name="Picture 1" descr="C:\Users\User\Desktop\музыка\IMG_5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3"/>
            <a:ext cx="3528392" cy="4706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Фортепиано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19256" cy="180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700" dirty="0" smtClean="0"/>
              <a:t>    Мы разбирали фортепиано. Ещё мы играли на  фортепиано. Смотрели как оно устроено. Там внутри есть молоточки, которые бьют по струнам. Учились играть на нём. Ещё Артём мне играл на фортепиано. </a:t>
            </a:r>
            <a:endParaRPr lang="ru-RU" sz="2700" dirty="0"/>
          </a:p>
        </p:txBody>
      </p:sp>
      <p:pic>
        <p:nvPicPr>
          <p:cNvPr id="5122" name="Picture 2" descr="C:\Users\User\Desktop\музыка\IMG_5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450257" cy="3268360"/>
          </a:xfrm>
          <a:prstGeom prst="rect">
            <a:avLst/>
          </a:prstGeom>
          <a:noFill/>
        </p:spPr>
      </p:pic>
      <p:pic>
        <p:nvPicPr>
          <p:cNvPr id="5123" name="Picture 3" descr="C:\Users\User\Desktop\музыка\IMG_5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08907"/>
            <a:ext cx="2448272" cy="3265713"/>
          </a:xfrm>
          <a:prstGeom prst="rect">
            <a:avLst/>
          </a:prstGeom>
          <a:noFill/>
        </p:spPr>
      </p:pic>
      <p:pic>
        <p:nvPicPr>
          <p:cNvPr id="5124" name="Picture 4" descr="C:\Users\User\Desktop\музыка\IMG_5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520280" cy="336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в лошадки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43924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Эту пьесу мне Артем играл на </a:t>
            </a:r>
            <a:r>
              <a:rPr lang="ru-RU" dirty="0" smtClean="0"/>
              <a:t>скрипке. Эта пьеса весёлая. Я представляла как мальчик катался на лошадке, а ещё как он с ней путешествовал.</a:t>
            </a:r>
            <a:endParaRPr lang="ru-RU" dirty="0"/>
          </a:p>
        </p:txBody>
      </p:sp>
      <p:pic>
        <p:nvPicPr>
          <p:cNvPr id="4099" name="Picture 3" descr="C:\Users\User\Desktop\музыка\IMG_5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672408" cy="48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МАОУ Лицей 7</vt:lpstr>
      <vt:lpstr>Слайд 2</vt:lpstr>
      <vt:lpstr>МОЙ ПЛАН</vt:lpstr>
      <vt:lpstr>Детский альбом.</vt:lpstr>
      <vt:lpstr>Слайд 5</vt:lpstr>
      <vt:lpstr>Болезнь куклы</vt:lpstr>
      <vt:lpstr>Похороны куклы</vt:lpstr>
      <vt:lpstr>Фортепиано</vt:lpstr>
      <vt:lpstr>Игра в лошадки</vt:lpstr>
      <vt:lpstr>Игра в лошадки</vt:lpstr>
      <vt:lpstr>Скрипка</vt:lpstr>
      <vt:lpstr>Марш деревянных солдатиков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Лицей 7</dc:title>
  <dc:creator>User</dc:creator>
  <cp:lastModifiedBy>User</cp:lastModifiedBy>
  <cp:revision>1</cp:revision>
  <dcterms:created xsi:type="dcterms:W3CDTF">2019-05-25T07:22:22Z</dcterms:created>
  <dcterms:modified xsi:type="dcterms:W3CDTF">2019-05-25T15:07:08Z</dcterms:modified>
</cp:coreProperties>
</file>