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6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736" y="-3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/>
              <a:t>Арсений Бедюх</a:t>
            </a:r>
            <a:endParaRPr lang="ru-RU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571744"/>
            <a:ext cx="9144000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dirty="0" smtClean="0"/>
              <a:t>Предмет «Технология»</a:t>
            </a:r>
          </a:p>
          <a:p>
            <a:pPr algn="ctr"/>
            <a:endParaRPr lang="ru-RU" sz="3600" dirty="0" smtClean="0"/>
          </a:p>
          <a:p>
            <a:pPr algn="ctr"/>
            <a:r>
              <a:rPr lang="ru-RU" sz="3600" dirty="0" smtClean="0"/>
              <a:t>Пирожное «картошка»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00496" y="857232"/>
            <a:ext cx="1114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4 класс</a:t>
            </a:r>
            <a:endParaRPr lang="ru-RU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31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85795"/>
            <a:ext cx="9108310" cy="607220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dirty="0" smtClean="0"/>
              <a:t>Пирожное можно украсить орехами, тертым шоколадом, взбитыми сливками или крошкой печенья</a:t>
            </a:r>
            <a:endParaRPr lang="ru-RU" sz="2800" dirty="0"/>
          </a:p>
        </p:txBody>
      </p:sp>
      <p:sp>
        <p:nvSpPr>
          <p:cNvPr id="5" name="Овал 4"/>
          <p:cNvSpPr/>
          <p:nvPr/>
        </p:nvSpPr>
        <p:spPr>
          <a:xfrm>
            <a:off x="5714976" y="1428736"/>
            <a:ext cx="3429024" cy="171451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Приятного аппетита!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786314" cy="328612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Лесенка для вьющихся растений из одноразовых деревянных палочек для лапши</a:t>
            </a:r>
            <a:br>
              <a:rPr lang="ru-RU" sz="2800" dirty="0" smtClean="0"/>
            </a:br>
            <a:r>
              <a:rPr lang="ru-RU" sz="2800" dirty="0" smtClean="0"/>
              <a:t>и прихватка для горячей посуды</a:t>
            </a:r>
            <a:endParaRPr lang="ru-RU" sz="2800" dirty="0"/>
          </a:p>
        </p:txBody>
      </p:sp>
      <p:pic>
        <p:nvPicPr>
          <p:cNvPr id="1027" name="Picture 3" descr="C:\Users\оля\Desktop\дипломы\IMG_3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880754" y="2452374"/>
            <a:ext cx="3524872" cy="5286380"/>
          </a:xfrm>
          <a:prstGeom prst="rect">
            <a:avLst/>
          </a:prstGeom>
          <a:noFill/>
        </p:spPr>
      </p:pic>
      <p:pic>
        <p:nvPicPr>
          <p:cNvPr id="1029" name="Picture 5" descr="C:\Users\оля\Desktop\дипломы\IMG_31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2432" y="0"/>
            <a:ext cx="443156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6430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smtClean="0"/>
              <a:t>С 2018 года я занимаюсь на Станции юных техников, где я собираю разные электронные схемы. </a:t>
            </a:r>
          </a:p>
          <a:p>
            <a:pPr algn="just"/>
            <a:r>
              <a:rPr lang="ru-RU" sz="2000" dirty="0" smtClean="0"/>
              <a:t>На фото  моя самая первая работа – мультивибратор на двух транзисторах. Для его создания мне нужно было нарисовать схему и спаять все электронные компоненты.  Мультивибратор работает от двух батареек.</a:t>
            </a:r>
            <a:endParaRPr lang="ru-RU" sz="2000" dirty="0"/>
          </a:p>
        </p:txBody>
      </p:sp>
      <p:pic>
        <p:nvPicPr>
          <p:cNvPr id="2050" name="Picture 2" descr="C:\Users\оля\Desktop\дипломы\IMG_3144.jpg"/>
          <p:cNvPicPr>
            <a:picLocks noChangeAspect="1" noChangeArrowheads="1"/>
          </p:cNvPicPr>
          <p:nvPr/>
        </p:nvPicPr>
        <p:blipFill>
          <a:blip r:embed="rId2" cstate="print"/>
          <a:srcRect l="11245" t="7887" r="11815"/>
          <a:stretch>
            <a:fillRect/>
          </a:stretch>
        </p:blipFill>
        <p:spPr bwMode="auto">
          <a:xfrm>
            <a:off x="0" y="2408235"/>
            <a:ext cx="5572164" cy="4449765"/>
          </a:xfrm>
          <a:prstGeom prst="rect">
            <a:avLst/>
          </a:prstGeom>
          <a:noFill/>
        </p:spPr>
      </p:pic>
      <p:pic>
        <p:nvPicPr>
          <p:cNvPr id="2051" name="Picture 3" descr="C:\Users\оля\Desktop\дипломы\IMG_3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9406" y="1598613"/>
            <a:ext cx="3784594" cy="5259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ля\Desktop\дипломы\IMG_3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32425" cy="3622675"/>
          </a:xfrm>
          <a:prstGeom prst="rect">
            <a:avLst/>
          </a:prstGeom>
          <a:noFill/>
        </p:spPr>
      </p:pic>
      <p:pic>
        <p:nvPicPr>
          <p:cNvPr id="3075" name="Picture 3" descr="C:\Users\оля\Desktop\дипломы\IMG_3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1575" y="3235325"/>
            <a:ext cx="5432425" cy="3622675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0" y="3786190"/>
            <a:ext cx="4572000" cy="292895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Часы с режимом секундомера и таймера, работают от </a:t>
            </a:r>
            <a:r>
              <a:rPr lang="en-US" sz="3200" dirty="0" smtClean="0"/>
              <a:t>USB-</a:t>
            </a:r>
            <a:r>
              <a:rPr lang="ru-RU" sz="3200" dirty="0" smtClean="0"/>
              <a:t>порта</a:t>
            </a:r>
            <a:endParaRPr lang="ru-RU" sz="3200" dirty="0"/>
          </a:p>
        </p:txBody>
      </p:sp>
      <p:pic>
        <p:nvPicPr>
          <p:cNvPr id="3076" name="Picture 4" descr="C:\Users\оля\Desktop\дипломы\IMG_31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3915" y="357166"/>
            <a:ext cx="3530085" cy="23540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6430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200" dirty="0" smtClean="0"/>
              <a:t>Прибор, реагирующий изменением яркости светодиодов </a:t>
            </a:r>
            <a:r>
              <a:rPr lang="ru-RU" sz="2200" dirty="0" smtClean="0"/>
              <a:t>на звуки, «светомузыка». Он работает от двух пальчиковых батареек</a:t>
            </a:r>
            <a:r>
              <a:rPr lang="ru-RU" sz="2200" dirty="0" smtClean="0"/>
              <a:t>.</a:t>
            </a:r>
            <a:br>
              <a:rPr lang="ru-RU" sz="2200" dirty="0" smtClean="0"/>
            </a:br>
            <a:r>
              <a:rPr lang="ru-RU" sz="2200" dirty="0" smtClean="0"/>
              <a:t>Я записал </a:t>
            </a:r>
            <a:r>
              <a:rPr lang="ru-RU" sz="2200" dirty="0" err="1" smtClean="0"/>
              <a:t>видеофайл</a:t>
            </a:r>
            <a:r>
              <a:rPr lang="ru-RU" sz="2200" dirty="0" smtClean="0"/>
              <a:t> с его работой, который можно посмотреть по этой ссылке</a:t>
            </a:r>
            <a:r>
              <a:rPr lang="ru-RU" sz="2200" smtClean="0"/>
              <a:t>:  </a:t>
            </a:r>
            <a:r>
              <a:rPr lang="en-US" sz="2200" smtClean="0"/>
              <a:t>https</a:t>
            </a:r>
            <a:r>
              <a:rPr lang="en-US" sz="2200" dirty="0" smtClean="0"/>
              <a:t>://youtu.be/CK4ugpYG2W0</a:t>
            </a:r>
            <a:endParaRPr lang="ru-RU" sz="2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57" y="1687693"/>
            <a:ext cx="9191657" cy="517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571612"/>
            <a:ext cx="9144000" cy="2643182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7000" dirty="0" smtClean="0"/>
              <a:t>Благодарю за внимание!</a:t>
            </a:r>
            <a:endParaRPr lang="ru-RU" sz="7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0"/>
            <a:ext cx="4714876" cy="2500306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ru-RU" sz="2800" dirty="0" smtClean="0"/>
              <a:t>Ингредиенты и инструменты: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dirty="0" smtClean="0"/>
              <a:t>Печенье</a:t>
            </a:r>
            <a:r>
              <a:rPr lang="en-US" sz="1800" dirty="0" smtClean="0"/>
              <a:t> (</a:t>
            </a:r>
            <a:r>
              <a:rPr lang="ru-RU" sz="1800" dirty="0" smtClean="0"/>
              <a:t>Земляничное</a:t>
            </a:r>
            <a:r>
              <a:rPr lang="en-US" sz="1800" dirty="0" smtClean="0"/>
              <a:t>)</a:t>
            </a:r>
            <a:r>
              <a:rPr lang="ru-RU" sz="1800" dirty="0" smtClean="0"/>
              <a:t> – 600-700 г</a:t>
            </a:r>
            <a:br>
              <a:rPr lang="ru-RU" sz="1800" dirty="0" smtClean="0"/>
            </a:br>
            <a:r>
              <a:rPr lang="ru-RU" sz="1800" dirty="0" smtClean="0"/>
              <a:t>Масло сливочное – 200 г</a:t>
            </a:r>
            <a:br>
              <a:rPr lang="ru-RU" sz="1800" dirty="0" smtClean="0"/>
            </a:br>
            <a:r>
              <a:rPr lang="ru-RU" sz="1800" dirty="0" smtClean="0"/>
              <a:t>Какао - 5 чайных ложек </a:t>
            </a:r>
            <a:br>
              <a:rPr lang="ru-RU" sz="1800" dirty="0" smtClean="0"/>
            </a:br>
            <a:r>
              <a:rPr lang="ru-RU" sz="1800" dirty="0" err="1" smtClean="0"/>
              <a:t>Сгущеное</a:t>
            </a:r>
            <a:r>
              <a:rPr lang="ru-RU" sz="1800" dirty="0" smtClean="0"/>
              <a:t> молоко – 1 банка</a:t>
            </a:r>
            <a:br>
              <a:rPr lang="ru-RU" sz="1800" dirty="0" smtClean="0"/>
            </a:br>
            <a:r>
              <a:rPr lang="ru-RU" sz="1800" dirty="0" smtClean="0"/>
              <a:t>Ложки (столовая и чайная)</a:t>
            </a:r>
            <a:br>
              <a:rPr lang="ru-RU" sz="1800" dirty="0" smtClean="0"/>
            </a:br>
            <a:r>
              <a:rPr lang="ru-RU" sz="1800" dirty="0" smtClean="0"/>
              <a:t>Миска</a:t>
            </a:r>
            <a:br>
              <a:rPr lang="ru-RU" sz="1800" dirty="0" smtClean="0"/>
            </a:br>
            <a:r>
              <a:rPr lang="ru-RU" sz="1800" dirty="0" err="1" smtClean="0"/>
              <a:t>Толкушка</a:t>
            </a:r>
            <a:endParaRPr lang="ru-RU" dirty="0"/>
          </a:p>
        </p:txBody>
      </p:sp>
      <p:pic>
        <p:nvPicPr>
          <p:cNvPr id="4" name="Содержимое 3" descr="IMG_309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22972" r="3384"/>
          <a:stretch>
            <a:fillRect/>
          </a:stretch>
        </p:blipFill>
        <p:spPr>
          <a:xfrm rot="3531420">
            <a:off x="-74877" y="1823508"/>
            <a:ext cx="6085912" cy="3234697"/>
          </a:xfrm>
        </p:spPr>
      </p:pic>
      <p:pic>
        <p:nvPicPr>
          <p:cNvPr id="6" name="Содержимое 5" descr="IMG_309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b="13332"/>
          <a:stretch>
            <a:fillRect/>
          </a:stretch>
        </p:blipFill>
        <p:spPr>
          <a:xfrm>
            <a:off x="5929321" y="5000608"/>
            <a:ext cx="3214679" cy="1857392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309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r="10938"/>
          <a:stretch>
            <a:fillRect/>
          </a:stretch>
        </p:blipFill>
        <p:spPr>
          <a:xfrm>
            <a:off x="0" y="1"/>
            <a:ext cx="4071934" cy="6857999"/>
          </a:xfrm>
        </p:spPr>
      </p:pic>
      <p:pic>
        <p:nvPicPr>
          <p:cNvPr id="8" name="Содержимое 7" descr="IMG_309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t="4167" r="13888" b="8333"/>
          <a:stretch>
            <a:fillRect/>
          </a:stretch>
        </p:blipFill>
        <p:spPr>
          <a:xfrm>
            <a:off x="4082143" y="3429000"/>
            <a:ext cx="5061857" cy="3429000"/>
          </a:xfrm>
        </p:spPr>
      </p:pic>
      <p:sp>
        <p:nvSpPr>
          <p:cNvPr id="5" name="Овал 4"/>
          <p:cNvSpPr/>
          <p:nvPr/>
        </p:nvSpPr>
        <p:spPr>
          <a:xfrm>
            <a:off x="4214778" y="142852"/>
            <a:ext cx="4929222" cy="314327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Измельчаем печенье руками, ложкой или </a:t>
            </a:r>
            <a:r>
              <a:rPr lang="ru-RU" sz="3600" dirty="0" err="1" smtClean="0"/>
              <a:t>толкушкой</a:t>
            </a:r>
            <a:endParaRPr lang="ru-RU" sz="3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30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7107" t="5771" r="14265" b="12426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Овал 3"/>
          <p:cNvSpPr/>
          <p:nvPr/>
        </p:nvSpPr>
        <p:spPr>
          <a:xfrm>
            <a:off x="0" y="357166"/>
            <a:ext cx="4857752" cy="150019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Отрезаем 200 г сливочного масла</a:t>
            </a:r>
            <a:endParaRPr lang="ru-RU" sz="3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30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4099007">
            <a:off x="-32222" y="1477000"/>
            <a:ext cx="5841853" cy="3894568"/>
          </a:xfrm>
        </p:spPr>
      </p:pic>
      <p:pic>
        <p:nvPicPr>
          <p:cNvPr id="5" name="Рисунок 4" descr="IMG_3099.jpg"/>
          <p:cNvPicPr>
            <a:picLocks noChangeAspect="1"/>
          </p:cNvPicPr>
          <p:nvPr/>
        </p:nvPicPr>
        <p:blipFill>
          <a:blip r:embed="rId3" cstate="print"/>
          <a:srcRect r="36734"/>
          <a:stretch>
            <a:fillRect/>
          </a:stretch>
        </p:blipFill>
        <p:spPr>
          <a:xfrm>
            <a:off x="5686538" y="3214686"/>
            <a:ext cx="3457462" cy="3643314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4357686" y="285728"/>
            <a:ext cx="4643470" cy="250033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Смешиваем сгущенное молоко и масло до однородной массы</a:t>
            </a:r>
            <a:endParaRPr lang="ru-RU" sz="3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30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1412"/>
          <a:stretch>
            <a:fillRect/>
          </a:stretch>
        </p:blipFill>
        <p:spPr>
          <a:xfrm>
            <a:off x="0" y="0"/>
            <a:ext cx="5715008" cy="3651966"/>
          </a:xfrm>
        </p:spPr>
      </p:pic>
      <p:pic>
        <p:nvPicPr>
          <p:cNvPr id="5" name="Рисунок 4" descr="IMG_3101.jpg"/>
          <p:cNvPicPr>
            <a:picLocks noChangeAspect="1"/>
          </p:cNvPicPr>
          <p:nvPr/>
        </p:nvPicPr>
        <p:blipFill>
          <a:blip r:embed="rId3" cstate="print"/>
          <a:srcRect l="6250" t="5444" r="13281" b="2898"/>
          <a:stretch>
            <a:fillRect/>
          </a:stretch>
        </p:blipFill>
        <p:spPr>
          <a:xfrm>
            <a:off x="3571867" y="3680765"/>
            <a:ext cx="5572133" cy="3177235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5357818" y="214290"/>
            <a:ext cx="3786182" cy="307183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Добавляем какао в полученную массу</a:t>
            </a:r>
            <a:endParaRPr lang="ru-RU" sz="3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31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349"/>
            <a:ext cx="5072066" cy="6855651"/>
          </a:xfrm>
        </p:spPr>
      </p:pic>
      <p:pic>
        <p:nvPicPr>
          <p:cNvPr id="5" name="Рисунок 4" descr="IMG_3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72" y="4143380"/>
            <a:ext cx="4071928" cy="2714619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4786314" y="714356"/>
            <a:ext cx="4357686" cy="2857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Смешиваем, постепенно добавляя печенье</a:t>
            </a:r>
            <a:endParaRPr lang="ru-RU" sz="3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31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308" cy="6858001"/>
          </a:xfrm>
        </p:spPr>
      </p:pic>
      <p:sp>
        <p:nvSpPr>
          <p:cNvPr id="5" name="Овал 4"/>
          <p:cNvSpPr/>
          <p:nvPr/>
        </p:nvSpPr>
        <p:spPr>
          <a:xfrm>
            <a:off x="3857620" y="285728"/>
            <a:ext cx="5072098" cy="278608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Лепим пирожное из полученной массы в форме картофелин</a:t>
            </a:r>
            <a:endParaRPr lang="ru-RU" sz="3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31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85795"/>
            <a:ext cx="9108310" cy="607220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0174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Ставим в холодильник на 5-6 часов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169</Words>
  <PresentationFormat>Экран (4:3)</PresentationFormat>
  <Paragraphs>21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Ингредиенты и инструменты: Печенье (Земляничное) – 600-700 г Масло сливочное – 200 г Какао - 5 чайных ложек  Сгущеное молоко – 1 банка Ложки (столовая и чайная) Миска Толкушка</vt:lpstr>
      <vt:lpstr>Слайд 3</vt:lpstr>
      <vt:lpstr>Слайд 4</vt:lpstr>
      <vt:lpstr>Слайд 5</vt:lpstr>
      <vt:lpstr>Слайд 6</vt:lpstr>
      <vt:lpstr>Слайд 7</vt:lpstr>
      <vt:lpstr>Слайд 8</vt:lpstr>
      <vt:lpstr>Ставим в холодильник на 5-6 часов</vt:lpstr>
      <vt:lpstr>Пирожное можно украсить орехами, тертым шоколадом, взбитыми сливками или крошкой печенья</vt:lpstr>
      <vt:lpstr>Слайд 11</vt:lpstr>
      <vt:lpstr>Слайд 12</vt:lpstr>
      <vt:lpstr>Слайд 13</vt:lpstr>
      <vt:lpstr>Слайд 14</vt:lpstr>
      <vt:lpstr>Благодарю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арсений</dc:creator>
  <cp:lastModifiedBy>арсений</cp:lastModifiedBy>
  <cp:revision>20</cp:revision>
  <dcterms:created xsi:type="dcterms:W3CDTF">2019-05-11T05:18:02Z</dcterms:created>
  <dcterms:modified xsi:type="dcterms:W3CDTF">2019-05-14T08:57:44Z</dcterms:modified>
</cp:coreProperties>
</file>