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57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B9E6-BDDD-44BB-A6DA-FC5629418DD7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37BD-E9B9-40C8-8F8E-E74F61466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811859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B9E6-BDDD-44BB-A6DA-FC5629418DD7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37BD-E9B9-40C8-8F8E-E74F61466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728793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B9E6-BDDD-44BB-A6DA-FC5629418DD7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37BD-E9B9-40C8-8F8E-E74F61466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53814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B9E6-BDDD-44BB-A6DA-FC5629418DD7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37BD-E9B9-40C8-8F8E-E74F61466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667992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B9E6-BDDD-44BB-A6DA-FC5629418DD7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37BD-E9B9-40C8-8F8E-E74F61466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60911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B9E6-BDDD-44BB-A6DA-FC5629418DD7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37BD-E9B9-40C8-8F8E-E74F61466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3657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B9E6-BDDD-44BB-A6DA-FC5629418DD7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37BD-E9B9-40C8-8F8E-E74F61466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39068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B9E6-BDDD-44BB-A6DA-FC5629418DD7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37BD-E9B9-40C8-8F8E-E74F61466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470337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B9E6-BDDD-44BB-A6DA-FC5629418DD7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37BD-E9B9-40C8-8F8E-E74F61466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721351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B9E6-BDDD-44BB-A6DA-FC5629418DD7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37BD-E9B9-40C8-8F8E-E74F61466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359457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6B9E6-BDDD-44BB-A6DA-FC5629418DD7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B37BD-E9B9-40C8-8F8E-E74F61466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27839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F6B9E6-BDDD-44BB-A6DA-FC5629418DD7}" type="datetimeFigureOut">
              <a:rPr lang="ru-RU" smtClean="0"/>
              <a:pPr/>
              <a:t>31.01.2019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B37BD-E9B9-40C8-8F8E-E74F614661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7208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9104" y="2569"/>
            <a:ext cx="9302200" cy="685800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259632" y="1700809"/>
            <a:ext cx="6336704" cy="61247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Презентация 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 Изобразительному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искусству</a:t>
            </a:r>
          </a:p>
          <a:p>
            <a:pPr algn="ctr"/>
            <a:r>
              <a:rPr lang="ru-RU" sz="3200" b="1" dirty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у</a:t>
            </a:r>
            <a:r>
              <a:rPr lang="ru-RU" sz="3200" b="1" cap="none" spc="0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ченика 1 класса</a:t>
            </a:r>
          </a:p>
          <a:p>
            <a:pPr algn="ctr"/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Шестакова  Антона </a:t>
            </a:r>
            <a:r>
              <a:rPr lang="ru-RU" sz="32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Романовича</a:t>
            </a:r>
            <a:endParaRPr lang="en-U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en-US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МАОУ «</a:t>
            </a:r>
            <a:r>
              <a:rPr lang="ru-RU" sz="2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Лицей №7 имени Героя Советского Союза Б.К. Чернышева»</a:t>
            </a:r>
            <a:endParaRPr lang="ru-RU" sz="20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32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endParaRPr lang="ru-RU" sz="32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941443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59037625-stock-photo-set-of-watercolor-paints-brus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80528" y="-1035496"/>
            <a:ext cx="11268744" cy="8856984"/>
          </a:xfrm>
          <a:prstGeom prst="rect">
            <a:avLst/>
          </a:prstGeom>
        </p:spPr>
      </p:pic>
      <p:pic>
        <p:nvPicPr>
          <p:cNvPr id="3" name="Рисунок 2" descr="DSC_102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39544" y="260648"/>
            <a:ext cx="4104456" cy="2736304"/>
          </a:xfrm>
          <a:prstGeom prst="rect">
            <a:avLst/>
          </a:prstGeom>
        </p:spPr>
      </p:pic>
      <p:pic>
        <p:nvPicPr>
          <p:cNvPr id="4" name="Рисунок 3" descr="DSC_10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76056" y="3284984"/>
            <a:ext cx="4067944" cy="324002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48064" y="2348880"/>
            <a:ext cx="2160240" cy="46166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ДУДЛИНГ</a:t>
            </a:r>
            <a:endParaRPr lang="ru-RU" sz="24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835696" y="332656"/>
            <a:ext cx="2952328" cy="6370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 английского языка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ДУДЛИНГ переводится как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«каракули».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Это свободное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движение. Мы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исуем, не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задумываясь как именно.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Остались детали. Скоро моя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сова будет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отова.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Дорисую перья наверху, лапки и веточки. Обведу всё чёрным маркером.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59037625-stock-photo-set-of-watercolor-paints-brus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2656" y="-1251520"/>
            <a:ext cx="10476656" cy="90198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3" name="Рисунок 2" descr="DSC_102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71800" y="260648"/>
            <a:ext cx="4536504" cy="3024336"/>
          </a:xfrm>
          <a:prstGeom prst="rect">
            <a:avLst/>
          </a:prstGeom>
        </p:spPr>
      </p:pic>
      <p:pic>
        <p:nvPicPr>
          <p:cNvPr id="4" name="Рисунок 3" descr="DSC_103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67544" y="3429000"/>
            <a:ext cx="4716016" cy="314401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88640"/>
            <a:ext cx="2160240" cy="313932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Пока я рисовал, учитель </a:t>
            </a:r>
            <a:r>
              <a:rPr lang="ru-RU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расска-зывал</a:t>
            </a:r>
            <a:r>
              <a:rPr lang="ru-RU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о совах. Я узнал, что они- мастера маскировки. Глаза у них спереди, а не сбоку, как у птиц. У сов очень хороший слух. Их шея поворачивается</a:t>
            </a:r>
            <a:endParaRPr lang="ru-RU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20072" y="3429000"/>
            <a:ext cx="2016224" cy="286232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 270 градусов. Голова очень подвижна. Клюв этой птицы похож на крючок. </a:t>
            </a:r>
          </a:p>
          <a:p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Вот сколько интересного вокруг!</a:t>
            </a:r>
            <a:endParaRPr lang="ru-RU" sz="20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59037625-stock-photo-set-of-watercolor-paints-brus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86492" y="0"/>
            <a:ext cx="10330492" cy="731743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83568" y="1124744"/>
            <a:ext cx="6480720" cy="526297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В своей работе я показал три приёма в изобразительном искусстве: АППЛИКАЦИЯ, СГРАФФИТО и ДУДЛИНГ. Так можно украшать свои рисунки. Мне понравился свой результат. А ещё было полезно узнать о совах.</a:t>
            </a:r>
          </a:p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8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2800" b="1" i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82960" y="0"/>
            <a:ext cx="10286999" cy="6858000"/>
          </a:xfrm>
        </p:spPr>
      </p:pic>
      <p:sp>
        <p:nvSpPr>
          <p:cNvPr id="5" name="TextBox 4"/>
          <p:cNvSpPr txBox="1"/>
          <p:nvPr/>
        </p:nvSpPr>
        <p:spPr>
          <a:xfrm>
            <a:off x="1763688" y="2132856"/>
            <a:ext cx="633670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приёмов аппликации, сграффито и </a:t>
            </a:r>
            <a:r>
              <a:rPr lang="ru-RU" sz="3600" b="1" dirty="0" err="1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дудлинга</a:t>
            </a:r>
            <a:r>
              <a:rPr lang="ru-RU" sz="3600" b="1" dirty="0" smtClean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изобразительном искусстве.</a:t>
            </a:r>
            <a:endParaRPr lang="ru-RU" sz="3600" b="1" dirty="0">
              <a:solidFill>
                <a:srgbClr val="00B05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567013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59037625-stock-photo-set-of-watercolor-paints-brus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764704" y="-459432"/>
            <a:ext cx="11377264" cy="758484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9512" y="836712"/>
            <a:ext cx="7200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 примере рисования совы я смогу рассказать о приёмах аппликации, сграффито и </a:t>
            </a:r>
            <a:r>
              <a:rPr lang="ru-RU" sz="2400" dirty="0" err="1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дудлинга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sz="24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План:</a:t>
            </a:r>
          </a:p>
          <a:p>
            <a:pPr marL="342900" indent="-34290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1) ЧТО НУЖНО для рисования.</a:t>
            </a:r>
          </a:p>
          <a:p>
            <a:pPr marL="342900" indent="-34290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2) ПОРЯДОК РАБОТЫ</a:t>
            </a:r>
          </a:p>
          <a:p>
            <a:pPr marL="342900" indent="-34290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в рисовании совы.</a:t>
            </a:r>
          </a:p>
          <a:p>
            <a:pPr marL="342900" indent="-34290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3) ПРИЁМЫ,  которые </a:t>
            </a:r>
          </a:p>
          <a:p>
            <a:pPr marL="342900" indent="-342900"/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я использовал</a:t>
            </a:r>
            <a:r>
              <a:rPr lang="ru-RU" dirty="0" smtClean="0"/>
              <a:t>.</a:t>
            </a:r>
          </a:p>
          <a:p>
            <a:pPr marL="342900" indent="-342900"/>
            <a:r>
              <a:rPr lang="ru-RU" sz="20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4) 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РЕЗУЛЬТАТ.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DSC_100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47864" y="2780928"/>
            <a:ext cx="4283968" cy="314401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depositphotos_59037625-stock-photo-set-of-watercolor-paints-brushe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-1332656" y="-243408"/>
            <a:ext cx="10876409" cy="7632848"/>
          </a:xfrm>
        </p:spPr>
      </p:pic>
      <p:sp>
        <p:nvSpPr>
          <p:cNvPr id="5" name="TextBox 4"/>
          <p:cNvSpPr txBox="1"/>
          <p:nvPr/>
        </p:nvSpPr>
        <p:spPr>
          <a:xfrm>
            <a:off x="539552" y="836712"/>
            <a:ext cx="7344816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люблю рисовать. Раньше мои рисунки были смешные и не понятные. А сейчас уроки в 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онлайн-школе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рисования «</a:t>
            </a:r>
            <a:r>
              <a:rPr lang="ru-RU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Артлайнер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помогли  мне научиться: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рганизовывать рабочее место,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работать с разными материалами,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нструментами,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знавать с уроков интересные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факты о животных</a:t>
            </a:r>
          </a:p>
          <a:p>
            <a:pPr>
              <a:buFontTx/>
              <a:buChar char="-"/>
            </a:pP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и</a:t>
            </a:r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спользовать разные техники 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рисования,</a:t>
            </a:r>
          </a:p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-получать хороший результат.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хочу рассказать, как это у меня получилось!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DSC_10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220072" y="2276872"/>
            <a:ext cx="2334005" cy="3384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8751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59037625-stock-photo-set-of-watercolor-paints-brus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2340768" y="-747464"/>
            <a:ext cx="12529392" cy="8664963"/>
          </a:xfrm>
          <a:prstGeom prst="rect">
            <a:avLst/>
          </a:prstGeom>
        </p:spPr>
      </p:pic>
      <p:pic>
        <p:nvPicPr>
          <p:cNvPr id="3" name="Рисунок 2" descr="DSC_099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51720" y="2060848"/>
            <a:ext cx="6012160" cy="479715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-396552" y="620688"/>
            <a:ext cx="8424936" cy="686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Чтобы нарисовать сову, я приготовил на столе:</a:t>
            </a:r>
          </a:p>
          <a:p>
            <a:endParaRPr lang="ru-RU" sz="24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белый лист А-3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цветную бумагу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гуашь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палитру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ножницы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маркер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клей ПВА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клей-карандаш 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банку с водой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л</a:t>
            </a: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астик</a:t>
            </a:r>
          </a:p>
          <a:p>
            <a:pPr>
              <a:buFont typeface="Wingdings" pitchFamily="2" charset="2"/>
              <a:buChar char="Ø"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кисти </a:t>
            </a:r>
          </a:p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 smtClean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59037625-stock-photo-set-of-watercolor-paints-brus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6632" y="-1035496"/>
            <a:ext cx="12961440" cy="8496944"/>
          </a:xfrm>
          <a:prstGeom prst="rect">
            <a:avLst/>
          </a:prstGeom>
        </p:spPr>
      </p:pic>
      <p:pic>
        <p:nvPicPr>
          <p:cNvPr id="3" name="Рисунок 2" descr="DSC_099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188640"/>
            <a:ext cx="4248472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36096" y="260648"/>
            <a:ext cx="4248472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Сначала я определил место на листе для своей совы. Потом карандашом нарисовал тело и глаза.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36096" y="2060848"/>
            <a:ext cx="4248472" cy="12003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Дальше рисую нос и лапы. Лапы цепляются за ветки. Наброски веток я сделал сразу.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100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3429000"/>
            <a:ext cx="4283968" cy="28559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1600" y="4077072"/>
            <a:ext cx="4248472" cy="212365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Пришло время выбрать цвета для пёрышек и глаз. Жёлтые глаза обвожу чёрной гуашью, а перья будут коричневые. Работаю прикладыванием кисти. Так кажется, что сова пушистая.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59037625-stock-photo-set-of-watercolor-paints-brus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684584" y="-963488"/>
            <a:ext cx="12492880" cy="10032776"/>
          </a:xfrm>
          <a:prstGeom prst="rect">
            <a:avLst/>
          </a:prstGeom>
        </p:spPr>
      </p:pic>
      <p:pic>
        <p:nvPicPr>
          <p:cNvPr id="3" name="Рисунок 2" descr="DSC_100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32040" y="548680"/>
            <a:ext cx="4788024" cy="3192016"/>
          </a:xfrm>
          <a:prstGeom prst="rect">
            <a:avLst/>
          </a:prstGeom>
        </p:spPr>
      </p:pic>
      <p:pic>
        <p:nvPicPr>
          <p:cNvPr id="4" name="Рисунок 3" descr="DSC_100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03648" y="3861048"/>
            <a:ext cx="5544108" cy="369607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75656" y="548680"/>
            <a:ext cx="3312368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Гуашью раскрашиваю веточки и лапки. Тело подсыхает. Дальше мне нужна белая гуашь для пробы СГРАФФИТО. С итальянского языка это переводится как «ВЫСКАБЛИВАНИЕ».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0" y="3861048"/>
            <a:ext cx="2520280" cy="3816429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нанесу белой гуашью на тело совы овальные пёрышки и буду процарапывать кистью. Переверну кисточку и кончиком царапаю линии. Получатся объёмные</a:t>
            </a:r>
          </a:p>
          <a:p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пёрышки.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59037625-stock-photo-set-of-watercolor-paints-brus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332656" y="-1206896"/>
            <a:ext cx="12313368" cy="8064896"/>
          </a:xfrm>
          <a:prstGeom prst="rect">
            <a:avLst/>
          </a:prstGeom>
        </p:spPr>
      </p:pic>
      <p:pic>
        <p:nvPicPr>
          <p:cNvPr id="4" name="Рисунок 3" descr="DSC_10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88611" y="188640"/>
            <a:ext cx="4739365" cy="381642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7984" y="3429000"/>
            <a:ext cx="26642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СГРАФФИТО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100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1560" y="3212976"/>
            <a:ext cx="3528392" cy="290398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83568" y="188640"/>
            <a:ext cx="3384376" cy="2800767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Сейчас я займусь изготовлением других перьев - АППЛИКАЦИЕЙ. Это вырезание, наклеивание фигур, узоров из кусочков бумаги (ткани или кожи) на основу.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211960" y="4077072"/>
            <a:ext cx="4680520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Я выбрал 4 цвета бумаги. Вырезаю из них овалы- перья. Маркером рисую линии. Затем приклеиваю на тело совы.</a:t>
            </a:r>
            <a:endParaRPr lang="ru-RU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epositphotos_59037625-stock-photo-set-of-watercolor-paints-brushe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116632" y="-387424"/>
            <a:ext cx="13033448" cy="7776864"/>
          </a:xfrm>
          <a:prstGeom prst="rect">
            <a:avLst/>
          </a:prstGeom>
        </p:spPr>
      </p:pic>
      <p:pic>
        <p:nvPicPr>
          <p:cNvPr id="3" name="Рисунок 2" descr="DSC_10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764704"/>
            <a:ext cx="4464496" cy="2736305"/>
          </a:xfrm>
          <a:prstGeom prst="rect">
            <a:avLst/>
          </a:prstGeom>
        </p:spPr>
      </p:pic>
      <p:pic>
        <p:nvPicPr>
          <p:cNvPr id="4" name="Рисунок 3" descr="DSC_101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508104" y="751612"/>
            <a:ext cx="4176464" cy="30374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652120" y="3140968"/>
            <a:ext cx="2987824" cy="523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АППЛИКАЦИЯ</a:t>
            </a:r>
            <a:endParaRPr lang="ru-RU" sz="28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508104" y="3861048"/>
            <a:ext cx="4176464" cy="246221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Когда перья наклеены, начинаем делать крылья совы. Вырезаем из бумаги два одинаковых вытянутых полукруга. Для этого я выбрал жёлтую бумагу. Украшать крылья будем приёмом ДУДЛИНГА.</a:t>
            </a:r>
            <a:endParaRPr lang="ru-RU" sz="22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DSC_102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43608" y="3645024"/>
            <a:ext cx="4392488" cy="260248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193</TotalTime>
  <Words>511</Words>
  <Application>Microsoft Office PowerPoint</Application>
  <PresentationFormat>Экран (4:3)</PresentationFormat>
  <Paragraphs>79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шрс</cp:lastModifiedBy>
  <cp:revision>21</cp:revision>
  <dcterms:created xsi:type="dcterms:W3CDTF">2019-01-22T13:04:27Z</dcterms:created>
  <dcterms:modified xsi:type="dcterms:W3CDTF">2019-01-31T14:06:58Z</dcterms:modified>
</cp:coreProperties>
</file>