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на Макарова" userId="c986272c06d0baa5" providerId="LiveId" clId="{F932381E-22F9-4728-8AF4-329C5C243703}"/>
    <pc:docChg chg="modSld">
      <pc:chgData name="Марина Макарова" userId="c986272c06d0baa5" providerId="LiveId" clId="{F932381E-22F9-4728-8AF4-329C5C243703}" dt="2019-04-29T16:27:04.674" v="1" actId="1076"/>
      <pc:docMkLst>
        <pc:docMk/>
      </pc:docMkLst>
      <pc:sldChg chg="modSp">
        <pc:chgData name="Марина Макарова" userId="c986272c06d0baa5" providerId="LiveId" clId="{F932381E-22F9-4728-8AF4-329C5C243703}" dt="2019-04-29T16:27:04.674" v="1" actId="1076"/>
        <pc:sldMkLst>
          <pc:docMk/>
          <pc:sldMk cId="2544749311" sldId="256"/>
        </pc:sldMkLst>
        <pc:picChg chg="mod">
          <ac:chgData name="Марина Макарова" userId="c986272c06d0baa5" providerId="LiveId" clId="{F932381E-22F9-4728-8AF4-329C5C243703}" dt="2019-04-29T16:27:04.674" v="1" actId="1076"/>
          <ac:picMkLst>
            <pc:docMk/>
            <pc:sldMk cId="2544749311" sldId="256"/>
            <ac:picMk id="3" creationId="{249D9A8D-5204-4B5C-97D4-0FA6561541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B0F9B-452F-4A28-8534-6E3A88965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F143A8-1638-491C-8E6A-A83E64FF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24CF-00A1-4710-B48C-4C85CBDD86F9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A58293-3EFF-4DFA-B754-9B43442CF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FBA427-1CF4-4545-9BD6-E5323256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B10C-4993-4AD4-96BF-E221964D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79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63B6D8-2640-42DE-908D-DE93331C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1FB1D3-3968-4B69-8678-B26FD3568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59905-BD3C-49A8-963A-3A8CEBBF14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A24CF-00A1-4710-B48C-4C85CBDD86F9}" type="datetimeFigureOut">
              <a:rPr lang="ru-RU" smtClean="0"/>
              <a:t>29.04.2019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46BEF9-A6CB-4A96-934C-2EFF5899F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51776E-03E9-4CF1-BEC7-442A7D39F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B10C-4993-4AD4-96BF-E221964DA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13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016B587-75ED-4832-8D6A-9371C4EA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Характеристика  видов спорта,  входящих в программу Олимпийских игр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9D9A8D-5204-4B5C-97D4-0FA6561541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749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B10924-1E40-4068-BB9C-2C28BECA2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3B7424-87B5-43FA-BBEA-978FA4C067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04366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186D9BB-73B2-4DD7-9EA6-13352D2D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57A80C-206C-4109-B8E2-453E439EF4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B4CD3E-D6C4-4672-888F-1A0EE9C5D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F4BA0-D94F-4FFC-A82C-6F82432EE2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4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F2AC83A-8809-42B6-A78C-6B742095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EC19C8-39E4-4AD0-83D8-DECFF7460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963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D96953C-279D-4495-A979-71E9B93E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154DB2-B4E2-4045-B46A-51774AE34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D5AAD2-78A6-4718-9132-AD34F9C4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EA89FB-1880-43D0-B29A-321266C3A5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919764-FD8E-44C6-A55B-0FBC9266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0CDEEE-00E6-460D-B094-31625E3B90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661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F8D424D-321C-4B5E-BE64-6AA2D3F86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94F0BE-AAC5-499E-8316-2E7B45959D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5107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74E260-9593-4590-8F98-5507520C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67A371-9EB4-4ED5-97A0-7CA62170C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862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8F2247-24CE-4B9A-817E-F4828690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8871CB-9B5D-4752-B12A-0E788F6779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73891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A5760D8-F71B-445A-BFF4-3FCC33792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9D3F78-0A91-422B-935F-BE394FD6CB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</Words>
  <Application>Microsoft Office PowerPoint</Application>
  <PresentationFormat>Широкоэкранный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Характеристика  видов спорта,  входящих в программу Олимпийских игр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 видов спорта,  входящих в программу Олимпийских игр</dc:title>
  <dc:creator>Марина Макарова</dc:creator>
  <cp:lastModifiedBy>Марина Макарова</cp:lastModifiedBy>
  <cp:revision>1</cp:revision>
  <dcterms:created xsi:type="dcterms:W3CDTF">2019-04-29T16:26:38Z</dcterms:created>
  <dcterms:modified xsi:type="dcterms:W3CDTF">2019-04-29T16:35:28Z</dcterms:modified>
</cp:coreProperties>
</file>