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7" r:id="rId2"/>
    <p:sldId id="256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B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007-6509-4C4F-9B5D-AAD1FA1D22BC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1CC2-1F56-4F27-A7AA-2DDB259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007-6509-4C4F-9B5D-AAD1FA1D22BC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1CC2-1F56-4F27-A7AA-2DDB259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4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007-6509-4C4F-9B5D-AAD1FA1D22BC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1CC2-1F56-4F27-A7AA-2DDB259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4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007-6509-4C4F-9B5D-AAD1FA1D22BC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1CC2-1F56-4F27-A7AA-2DDB259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1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007-6509-4C4F-9B5D-AAD1FA1D22BC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1CC2-1F56-4F27-A7AA-2DDB259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007-6509-4C4F-9B5D-AAD1FA1D22BC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1CC2-1F56-4F27-A7AA-2DDB259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8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007-6509-4C4F-9B5D-AAD1FA1D22BC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1CC2-1F56-4F27-A7AA-2DDB259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5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007-6509-4C4F-9B5D-AAD1FA1D22BC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1CC2-1F56-4F27-A7AA-2DDB259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5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007-6509-4C4F-9B5D-AAD1FA1D22BC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1CC2-1F56-4F27-A7AA-2DDB259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5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007-6509-4C4F-9B5D-AAD1FA1D22BC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1CC2-1F56-4F27-A7AA-2DDB259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3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007-6509-4C4F-9B5D-AAD1FA1D22BC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1CC2-1F56-4F27-A7AA-2DDB259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5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4007-6509-4C4F-9B5D-AAD1FA1D22BC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1CC2-1F56-4F27-A7AA-2DDB259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8686" y="1611086"/>
            <a:ext cx="7155543" cy="2029506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АФРИКАНСКИЕ МАСКИ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4920343"/>
            <a:ext cx="5050972" cy="1596570"/>
          </a:xfrm>
          <a:solidFill>
            <a:srgbClr val="E1B35D">
              <a:alpha val="47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Шишкин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Степан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Михайлович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Ученик 3 класса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9234" y="449942"/>
            <a:ext cx="4586990" cy="48622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987" y="449942"/>
            <a:ext cx="5118069" cy="48622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69234" y="5660095"/>
            <a:ext cx="10064822" cy="89988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12700" sx="94000" sy="94000" algn="ctr" rotWithShape="0">
              <a:srgbClr val="00000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СПАСИБО ЗА ВНИМАНИЕ!</a:t>
            </a:r>
            <a:endParaRPr lang="ru-RU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178629" y="2235200"/>
            <a:ext cx="8636000" cy="4172857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Маска это -специальная </a:t>
            </a:r>
            <a:r>
              <a:rPr lang="ru-RU" sz="3600" b="1" dirty="0"/>
              <a:t>накладка на лицо (иногда с изображением человеческого лица, звериной морды и т. п.) с вырезами для глаз, а также человек с такой накладкой.</a:t>
            </a:r>
          </a:p>
        </p:txBody>
      </p:sp>
    </p:spTree>
    <p:extLst>
      <p:ext uri="{BB962C8B-B14F-4D97-AF65-F5344CB8AC3E}">
        <p14:creationId xmlns:p14="http://schemas.microsoft.com/office/powerpoint/2010/main" val="20555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378" y="160862"/>
            <a:ext cx="3462313" cy="3211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64442" y="160862"/>
            <a:ext cx="2784890" cy="32119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29083" y="160862"/>
            <a:ext cx="4428137" cy="32119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21902" y="3762531"/>
            <a:ext cx="7150308" cy="280316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2378" y="3762531"/>
            <a:ext cx="3842064" cy="2803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Маски бывают:</a:t>
            </a:r>
          </a:p>
          <a:p>
            <a:pPr marL="342900" indent="-342900">
              <a:buAutoNum type="arabicPeriod"/>
            </a:pPr>
            <a:r>
              <a:rPr lang="ru-RU" dirty="0" smtClean="0"/>
              <a:t>Театральные, которые актеры используют на сцене.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Карнавальные, которые используются на праздниках.</a:t>
            </a:r>
          </a:p>
          <a:p>
            <a:pPr marL="342900" indent="-342900">
              <a:buAutoNum type="arabicPeriod"/>
            </a:pPr>
            <a:r>
              <a:rPr lang="ru-RU" dirty="0" smtClean="0"/>
              <a:t>Лечебные и косметические.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Ритуальные маски используются для прохождения ритуальных обрядов и ритуалов.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7545" y="160862"/>
            <a:ext cx="50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4442" y="160862"/>
            <a:ext cx="562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4442" y="160862"/>
            <a:ext cx="62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1902" y="3762531"/>
            <a:ext cx="71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793" y="419726"/>
            <a:ext cx="5486400" cy="2218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Африканские маски используются жителями Африки буквально повсеместно: практически ни одно мероприятие не обходится без них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У представителей разных возрастов разные маски, также их </a:t>
            </a:r>
            <a:r>
              <a:rPr lang="ru-RU" dirty="0" err="1"/>
              <a:t>раскрас</a:t>
            </a:r>
            <a:r>
              <a:rPr lang="ru-RU" dirty="0"/>
              <a:t> и форма зависят от положения в обществе и социального статуса.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30977" y="3013023"/>
            <a:ext cx="5831174" cy="355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Разделить африканские маски можно также по способам использования: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лицевые;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маски-шлемы;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налобные африканские маски;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маски-гребни;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нательные;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маски-доски.</a:t>
            </a:r>
          </a:p>
          <a:p>
            <a:r>
              <a:rPr lang="ru-RU" dirty="0"/>
              <a:t>Лицевые африканские маски есть везде. Они могут использоваться в </a:t>
            </a:r>
            <a:r>
              <a:rPr lang="ru-RU" dirty="0" smtClean="0"/>
              <a:t>любых</a:t>
            </a:r>
            <a:r>
              <a:rPr lang="ru-RU" dirty="0"/>
              <a:t> </a:t>
            </a:r>
            <a:r>
              <a:rPr lang="ru-RU" dirty="0" smtClean="0"/>
              <a:t>ритуалах. </a:t>
            </a:r>
            <a:r>
              <a:rPr lang="ru-RU" dirty="0"/>
              <a:t>Н</a:t>
            </a:r>
            <a:r>
              <a:rPr lang="ru-RU" dirty="0" smtClean="0"/>
              <a:t>адевают </a:t>
            </a:r>
            <a:r>
              <a:rPr lang="ru-RU" dirty="0"/>
              <a:t>их все – и женщины, и мужчины, и дети. Эти изделия в свою очередь подразделяются на множество разных типов.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793" y="3013023"/>
            <a:ext cx="2548328" cy="35526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53462" y="419726"/>
            <a:ext cx="2923082" cy="221854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08892" y="419726"/>
            <a:ext cx="2653259" cy="221854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22885" y="3013024"/>
            <a:ext cx="2578308" cy="355266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0211" y="337280"/>
            <a:ext cx="4661940" cy="309546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3183" y="337280"/>
            <a:ext cx="4371508" cy="291933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37883" y="3256612"/>
            <a:ext cx="2540833" cy="2151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Маски-шлемы делаются из </a:t>
            </a:r>
            <a:r>
              <a:rPr lang="ru-RU" dirty="0" smtClean="0"/>
              <a:t>дерева. Середина вырезается</a:t>
            </a:r>
            <a:r>
              <a:rPr lang="ru-RU" dirty="0"/>
              <a:t>, а внешняя часть служит для </a:t>
            </a:r>
            <a:r>
              <a:rPr lang="ru-RU" dirty="0" smtClean="0"/>
              <a:t>определенных </a:t>
            </a:r>
            <a:r>
              <a:rPr lang="ru-RU" dirty="0"/>
              <a:t>узоров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8707" y="3057993"/>
            <a:ext cx="3359668" cy="1858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Налобные африканские маски, как правило, состоят из листьев и тканей. К такой маске </a:t>
            </a:r>
            <a:r>
              <a:rPr lang="ru-RU" dirty="0" smtClean="0"/>
              <a:t>приделываются </a:t>
            </a:r>
            <a:r>
              <a:rPr lang="ru-RU" dirty="0"/>
              <a:t>крепления, фиксирующиеся в районе лба.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99117" y="3588270"/>
            <a:ext cx="4137282" cy="227850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86990" y="5681271"/>
            <a:ext cx="3492707" cy="1019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Африкераспространены</a:t>
            </a:r>
            <a:r>
              <a:rPr lang="ru-RU" dirty="0" smtClean="0"/>
              <a:t> </a:t>
            </a:r>
            <a:r>
              <a:rPr lang="ru-RU" dirty="0"/>
              <a:t>зооморфные маски. Каждая из них воспевает определенное животное, как сильное существо.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0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441" y="704538"/>
            <a:ext cx="10822898" cy="1888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Африканский стиль</a:t>
            </a:r>
            <a:r>
              <a:rPr lang="ru-RU" dirty="0"/>
              <a:t> – неповторимый в своем роде. Он оригинальный, богатый, сложный. Глядя на маски представителей африканских племен, сложно сказать, что это обычное украшение.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4442" y="3117954"/>
            <a:ext cx="4467066" cy="307298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00603" y="3237875"/>
            <a:ext cx="4721902" cy="295306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439" y="374751"/>
            <a:ext cx="7555044" cy="2638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Если еще сотню лет назад жителями Европы африканские маски воспринимались, как нечто ужасное, уродливое и бестолковое, то позже такие маски пытались повторить художники и известные творческие </a:t>
            </a:r>
            <a:r>
              <a:rPr lang="ru-RU" b="1" dirty="0" smtClean="0"/>
              <a:t>люди.</a:t>
            </a:r>
          </a:p>
          <a:p>
            <a:pPr algn="ctr"/>
            <a:r>
              <a:rPr lang="ru-RU" b="1" dirty="0"/>
              <a:t>Как оказалось, такой, на первый взгляд, примитивизм, простой, но на деле выходит иначе.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4439" y="3320320"/>
            <a:ext cx="3612631" cy="2773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Мне понравились африканские маски. И я решил попробовать повторить настоящую маску  и изготовить её из подручных материалов.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1902" y="3320320"/>
            <a:ext cx="3687581" cy="2758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Сначала я посмотрел различные изображения масок и выбрал ту, которая мне больше всего понравилась.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69248" y="374752"/>
            <a:ext cx="3132942" cy="6100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429" y="478971"/>
            <a:ext cx="2685142" cy="43978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86513" y="507999"/>
            <a:ext cx="2960916" cy="43688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97371" y="507998"/>
            <a:ext cx="2888343" cy="436880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80457" y="5203372"/>
            <a:ext cx="9405257" cy="148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Я </a:t>
            </a:r>
            <a:r>
              <a:rPr lang="ru-RU" b="1" dirty="0" smtClean="0">
                <a:latin typeface="Arial Black" panose="020B0A04020102020204" pitchFamily="34" charset="0"/>
              </a:rPr>
              <a:t>РЕШИЛ </a:t>
            </a:r>
            <a:r>
              <a:rPr lang="ru-RU" b="1" dirty="0" smtClean="0">
                <a:latin typeface="Arial Black" panose="020B0A04020102020204" pitchFamily="34" charset="0"/>
              </a:rPr>
              <a:t>СДЕЛАТЬ МАСКУ ИЗ КАРТОНА. ИЗ ГАЗЕТЫ СДЕЛАЛ 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ВЫКРОЙКУ, ОБВЁЛ ЕЁ НА КАРТОН И </a:t>
            </a:r>
            <a:r>
              <a:rPr lang="ru-RU" b="1" dirty="0" smtClean="0">
                <a:latin typeface="Arial Black" panose="020B0A04020102020204" pitchFamily="34" charset="0"/>
              </a:rPr>
              <a:t>ВЫРЕЗАЛ </a:t>
            </a:r>
            <a:r>
              <a:rPr lang="ru-RU" b="1" dirty="0" smtClean="0">
                <a:latin typeface="Arial Black" panose="020B0A04020102020204" pitchFamily="34" charset="0"/>
              </a:rPr>
              <a:t>НОЖОМ. ПОТОМ Я </a:t>
            </a:r>
            <a:r>
              <a:rPr lang="ru-RU" b="1" dirty="0" smtClean="0">
                <a:latin typeface="Arial Black" panose="020B0A04020102020204" pitchFamily="34" charset="0"/>
              </a:rPr>
              <a:t>ВЫРЕЗАЛ ОБЪЁМНЫЕ </a:t>
            </a:r>
            <a:r>
              <a:rPr lang="ru-RU" b="1" dirty="0" smtClean="0">
                <a:latin typeface="Arial Black" panose="020B0A04020102020204" pitchFamily="34" charset="0"/>
              </a:rPr>
              <a:t>ДЕТАЛИ-НОС, ГУБЫ, ЩЁКИ. ПОСЛЕ ЭТОГО Я ВСЁ СКЛЕИЛ</a:t>
            </a:r>
            <a:r>
              <a:rPr lang="ru-RU" b="1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4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86057" y="449943"/>
            <a:ext cx="3004457" cy="4165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59087" y="464457"/>
            <a:ext cx="3178628" cy="4165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6630" y="449943"/>
            <a:ext cx="3135083" cy="418011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6630" y="4934858"/>
            <a:ext cx="10624458" cy="1669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ИЗ КАНАТИКОВ СДЕЛАЛ ВОЛОСЫ. </a:t>
            </a:r>
            <a:r>
              <a:rPr lang="ru-RU" b="1" dirty="0" smtClean="0">
                <a:latin typeface="Arial Black" panose="020B0A04020102020204" pitchFamily="34" charset="0"/>
              </a:rPr>
              <a:t>В ДВА СЛОЯ ЗАКРАСИЛ </a:t>
            </a:r>
            <a:r>
              <a:rPr lang="ru-RU" b="1" dirty="0" smtClean="0">
                <a:latin typeface="Arial Black" panose="020B0A04020102020204" pitchFamily="34" charset="0"/>
              </a:rPr>
              <a:t>КРАСНОЙ И ЧЁРНОЙ ГУАШЬЮ. ПОСЛЕ ВЫСЫХАНИЯ Я ПОСТАВИЛ КРАСНЫЕ И БЕЛЫЕ ТОЧКИ. МАСКА ГОТОВА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356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АФРИКАНСКИЕ МАСКИ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Маска</dc:title>
  <dc:creator>Михаил Шишкин</dc:creator>
  <cp:lastModifiedBy>Михаил Шишкин</cp:lastModifiedBy>
  <cp:revision>24</cp:revision>
  <dcterms:created xsi:type="dcterms:W3CDTF">2019-05-11T15:06:17Z</dcterms:created>
  <dcterms:modified xsi:type="dcterms:W3CDTF">2019-05-12T07:09:23Z</dcterms:modified>
</cp:coreProperties>
</file>