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лыжного спорта и экипировка лыжника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Выполнил:</a:t>
            </a:r>
          </a:p>
          <a:p>
            <a:pPr algn="r"/>
            <a:r>
              <a:rPr lang="ru-RU" dirty="0" smtClean="0"/>
              <a:t>Ученик 8 класса</a:t>
            </a:r>
          </a:p>
          <a:p>
            <a:pPr algn="r"/>
            <a:r>
              <a:rPr lang="ru-RU" dirty="0" err="1" smtClean="0"/>
              <a:t>Телешевский</a:t>
            </a:r>
            <a:r>
              <a:rPr lang="ru-RU" dirty="0" smtClean="0"/>
              <a:t> Артём </a:t>
            </a:r>
          </a:p>
          <a:p>
            <a:pPr algn="r"/>
            <a:r>
              <a:rPr lang="ru-RU" dirty="0" smtClean="0"/>
              <a:t>Владимирович</a:t>
            </a:r>
            <a:endParaRPr lang="ru-RU" dirty="0"/>
          </a:p>
        </p:txBody>
      </p:sp>
      <p:pic>
        <p:nvPicPr>
          <p:cNvPr id="1026" name="Picture 2" descr="http://cdn.tvc.ru/pictures/o/147/5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896784" cy="32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98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Биатлон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sz="2200" dirty="0" smtClean="0"/>
              <a:t>Лыжник передвигается свободным катанием. Общая дистанция зависит от вида гонки: спринт, эстафета, </a:t>
            </a:r>
            <a:r>
              <a:rPr lang="ru-RU" sz="2200" dirty="0" err="1" smtClean="0"/>
              <a:t>персьют</a:t>
            </a:r>
            <a:r>
              <a:rPr lang="ru-RU" sz="2200" dirty="0" smtClean="0"/>
              <a:t>. Биатлон бывает командный или индивидуальный. В зависимости от типа гонки стрельба по мишеням производится 2 или 4 раза из положения лежа и стоя. Расстояние до мишеней – 50 метров.</a:t>
            </a:r>
          </a:p>
          <a:p>
            <a:pPr marL="137160" indent="0">
              <a:buNone/>
            </a:pPr>
            <a:r>
              <a:rPr lang="ru-RU" sz="2200" dirty="0" smtClean="0"/>
              <a:t>Биатлонная </a:t>
            </a:r>
            <a:r>
              <a:rPr lang="ru-RU" sz="2200" dirty="0"/>
              <a:t>трасса проходится на время. Промах по мишени добавляет штрафную минуту времени или штрафной круг 150 </a:t>
            </a:r>
            <a:r>
              <a:rPr lang="ru-RU" sz="2200" dirty="0" smtClean="0"/>
              <a:t>метров.</a:t>
            </a:r>
            <a:endParaRPr lang="ru-RU" sz="2200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42" name="Picture 2" descr="https://avatars.mds.yandex.net/get-pdb/194708/c212a12d-15db-40df-b6da-12ab2893fd84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6"/>
            <a:ext cx="3686588" cy="24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gamebet.news/wp-content/uploads/2017/06/1484053513_30eded3d1efe0c9dc510932f710cbac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3677564" cy="252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545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Экипировка лыжника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157592" cy="5861288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Экипировка лыжника включает в себя</a:t>
            </a:r>
            <a:r>
              <a:rPr lang="ru-RU" dirty="0" smtClean="0"/>
              <a:t>:</a:t>
            </a:r>
            <a:r>
              <a:rPr lang="ru-RU" dirty="0"/>
              <a:t> 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Лыжные перчатки,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Термобельё, </a:t>
            </a:r>
            <a:endParaRPr lang="ru-RU" dirty="0" smtClean="0"/>
          </a:p>
          <a:p>
            <a:pPr marL="137160" indent="0">
              <a:buNone/>
            </a:pPr>
            <a:r>
              <a:rPr lang="ru-RU" dirty="0" err="1" smtClean="0"/>
              <a:t>Термоноски</a:t>
            </a:r>
            <a:r>
              <a:rPr lang="ru-RU" dirty="0" smtClean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Лыжные </a:t>
            </a:r>
            <a:r>
              <a:rPr lang="ru-RU" dirty="0"/>
              <a:t>гоночные </a:t>
            </a:r>
            <a:r>
              <a:rPr lang="ru-RU" dirty="0" smtClean="0"/>
              <a:t>комбинезоны,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Лыжные </a:t>
            </a:r>
            <a:r>
              <a:rPr lang="ru-RU" dirty="0"/>
              <a:t>шапки и </a:t>
            </a:r>
            <a:r>
              <a:rPr lang="ru-RU" dirty="0" err="1" smtClean="0"/>
              <a:t>банданы</a:t>
            </a:r>
            <a:r>
              <a:rPr lang="ru-RU" dirty="0" smtClean="0"/>
              <a:t>, 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Разминочные </a:t>
            </a:r>
            <a:r>
              <a:rPr lang="ru-RU" dirty="0" smtClean="0"/>
              <a:t>костюмы, </a:t>
            </a:r>
            <a:r>
              <a:rPr lang="ru-RU" dirty="0"/>
              <a:t>жилетки </a:t>
            </a:r>
          </a:p>
        </p:txBody>
      </p:sp>
      <p:sp>
        <p:nvSpPr>
          <p:cNvPr id="4" name="AutoShape 4" descr="https://getbg.net/upload/full/www.GetBg.net__Croatian_skier_Ivica_Kostelic_silver_medal_in_Sochi_2014_069173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getbg.net/upload/full/www.GetBg.net__Croatian_skier_Ivica_Kostelic_silver_medal_in_Sochi_2014_069173_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getbg.net/upload/full/www.GetBg.net__Croatian_skier_Ivica_Kostelic_silver_medal_in_Sochi_2014_069173_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61777"/>
            <a:ext cx="3161906" cy="1948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48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Беговые лыжи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0375" y="1484784"/>
            <a:ext cx="8229600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Лыжи </a:t>
            </a:r>
            <a:r>
              <a:rPr lang="ru-RU" sz="2400" dirty="0"/>
              <a:t>позволяющие передвигаться по заснеженной местности на малые и средние расстояния </a:t>
            </a:r>
            <a:r>
              <a:rPr lang="ru-RU" sz="2400" dirty="0" smtClean="0"/>
              <a:t>до 50 километров, а </a:t>
            </a:r>
            <a:r>
              <a:rPr lang="ru-RU" sz="2400" dirty="0"/>
              <a:t>также </a:t>
            </a:r>
            <a:r>
              <a:rPr lang="ru-RU" sz="2400" dirty="0" smtClean="0"/>
              <a:t>длинные до нескольких сотен километров с </a:t>
            </a:r>
            <a:r>
              <a:rPr lang="ru-RU" sz="2400" dirty="0"/>
              <a:t>высокой скоростью. Однако, понятие скорость на беговых лыжах относительно. Так скорость передвижения зависит от многих факторов: состояние трассы, правильный подбор смазки, влажность воздуха, снега и т.п.</a:t>
            </a:r>
          </a:p>
        </p:txBody>
      </p:sp>
      <p:sp>
        <p:nvSpPr>
          <p:cNvPr id="4" name="AutoShape 2" descr="https://ustorage.ru/wp-content/uploads/2018/08/hranit-liz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97358"/>
            <a:ext cx="3661358" cy="228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https://avatars.mds.yandex.net/get-marketpic/247356/market_G87DdTQLjt2kKWJpD0NIdQ/ori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468216" cy="246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608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Лыжные палки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Спортивный инвентарь который помогает лыжникам поддерживать равновесие, совершать ускорения движения на лыжах. </a:t>
            </a:r>
            <a:r>
              <a:rPr lang="ru-RU" sz="2400" dirty="0"/>
              <a:t>Снизу лыжные палки снабжаются кольцами для того, чтобы они не проваливались в снег. Современные палки для беговых лыж, как правило, оснащаются пластмассовыми лапками небольшого (до 80 мм) диаметра с твердосплавным или стальным заострённым наконечником.</a:t>
            </a:r>
          </a:p>
        </p:txBody>
      </p:sp>
      <p:pic>
        <p:nvPicPr>
          <p:cNvPr id="13314" name="Picture 2" descr="https://upload.wikimedia.org/wikipedia/commons/thumb/c/c7/Ski_poles.jpg/800px-Ski_po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3096"/>
            <a:ext cx="1897220" cy="253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velodoch.ru/image/catalog/186a3acc_ddfb_11e8_811e_00505600d5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57212"/>
            <a:ext cx="4536504" cy="252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736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Лыжные ботинки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Специальная обувь предназначенная для использования вместе с лыжами. Ботинки крепятся к лыжам с помощью специальных креплений.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4338" name="Picture 2" descr="https://dsports.ru/images/detailed/35/ds-891e69d5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550" y="3284984"/>
            <a:ext cx="440261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sportdepo.ru/gallery/dp7003093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04" y="332950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142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</p:txBody>
      </p:sp>
      <p:sp>
        <p:nvSpPr>
          <p:cNvPr id="4" name="AutoShape 2" descr="http://pristor.ru/wp-content/uploads/2018/05/%D0%9A%D1%80%D0%B0%D1%81%D0%B8%D0%B2%D1%8B%D0%B5-%D0%BA%D0%B0%D1%80%D1%82%D0%B8%D0%BD%D0%BA%D0%B8-%D0%A1%D0%BF%D0%B0%D1%81%D0%B8%D0%B1%D0%BE-%D0%B7%D0%B0-%D0%B2%D0%BD%D0%B8%D0%BC%D0%B0%D0%BD%D0%B8%D0%B5-%D0%B4%D0%BB%D1%8F-%D0%BF%D1%80%D0%B5%D0%B7%D0%B5%D0%BD%D1%82%D0%B0%D1%86%D0%B8%D0%B8-%D1%81%D0%B1%D0%BE%D1%80%D0%BA%D0%B0-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528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Лыжный спорт включает в себя несколько самостоятельных видов спорта: лыжные гонки, биатлон, прыжки на лыжах с </a:t>
            </a:r>
            <a:r>
              <a:rPr lang="ru-RU" dirty="0" smtClean="0"/>
              <a:t>трамплина. </a:t>
            </a:r>
            <a:r>
              <a:rPr lang="ru-RU" dirty="0"/>
              <a:t>По этим видам спорта есть правила проведения соревнований и предусмотрено присвоение разрядов и званий в соответствии с требованиями Единой спортивной </a:t>
            </a:r>
            <a:r>
              <a:rPr lang="ru-RU" dirty="0" smtClean="0"/>
              <a:t>классификации</a:t>
            </a:r>
            <a:r>
              <a:rPr lang="en-US" dirty="0" smtClean="0"/>
              <a:t>. </a:t>
            </a:r>
            <a:endParaRPr lang="ru-RU" dirty="0"/>
          </a:p>
        </p:txBody>
      </p:sp>
      <p:pic>
        <p:nvPicPr>
          <p:cNvPr id="2050" name="Picture 2" descr="https://im0-tub-ru.yandex.net/i?id=1d2411c9cf391836ff9caece1c55c5dd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5144"/>
            <a:ext cx="2823974" cy="201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97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Лыжные гонки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3285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Лыжники стартуют с интервалом в 30 секунд или все стартуют по команде «марш», это зависит от вида. Лыжники идут по подготовленной трасе и обязаны пройти все контрольные пункты</a:t>
            </a:r>
            <a:r>
              <a:rPr lang="ru-RU" dirty="0" smtClean="0"/>
              <a:t>. Всего 6 женских видов и 6 мужских видов.</a:t>
            </a:r>
            <a:endParaRPr lang="ru-RU" dirty="0"/>
          </a:p>
        </p:txBody>
      </p:sp>
      <p:pic>
        <p:nvPicPr>
          <p:cNvPr id="3074" name="Picture 2" descr="https://layout.eurosport.com/i/v8/match/backgrounds/large/background_v8_s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713684" cy="26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ki2017.ugramegasport.ru/wp-content/uploads/2017/04/EVGL2101_port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" y="3717032"/>
            <a:ext cx="3977172" cy="265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130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Индивидуальная гонка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Мужчины проходят расстояние в 15 километров, женщины 10 километров.</a:t>
            </a:r>
          </a:p>
          <a:p>
            <a:pPr marL="137160" indent="0">
              <a:buNone/>
            </a:pPr>
            <a:r>
              <a:rPr lang="ru-RU" dirty="0" smtClean="0"/>
              <a:t>Победитель определяется по наименьшему времени, затраченному на всю дистанцию.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79271"/>
            <a:ext cx="3725144" cy="248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sportur.ru/images/Anons_Silver/11111111111111117.02.2017-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63238"/>
            <a:ext cx="3725144" cy="248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48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Индивидуальный спринт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000" dirty="0"/>
              <a:t>Начинается с квалификации, когда лыжники стартуют с интервалом 15 сек и бегут </a:t>
            </a:r>
            <a:r>
              <a:rPr lang="ru-RU" sz="2000" dirty="0" smtClean="0"/>
              <a:t>круг с небольшой дистанцией в 800-1600 метров. </a:t>
            </a:r>
            <a:r>
              <a:rPr lang="ru-RU" sz="2000" dirty="0"/>
              <a:t>Первые 30 лучших проходят в следующий круг и распределяются по четверть финальным забегам по 6 </a:t>
            </a:r>
            <a:r>
              <a:rPr lang="ru-RU" sz="2000" dirty="0" smtClean="0"/>
              <a:t>человек </a:t>
            </a:r>
            <a:r>
              <a:rPr lang="ru-RU" sz="2000" dirty="0"/>
              <a:t>в каждом забеге. В следующий раунд проходят первые 2 лучших спортсмена и 2 лыжника показавшие лучшее время среди занявших 3-4 места. По такой же схеме отбираются в полуфинал. В финале участвуют 6 гонщиков, которые ведут борьбу за золотую </a:t>
            </a:r>
            <a:r>
              <a:rPr lang="ru-RU" sz="2000" dirty="0" smtClean="0"/>
              <a:t>медаль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122" name="Picture 2" descr="https://structure.mil.ru/images/upload/2015/GRIX9725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59" y="4154522"/>
            <a:ext cx="3515157" cy="23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realnoevremya.ru/uploads/gallery/2b/c1/9a2ad14ffb7807f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154522"/>
            <a:ext cx="3513287" cy="23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43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Эстафета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В лыжных эстафетах участвуют 4 команды, в каждой по 4 человека. Один человек бежит одну дистанцию (до 10 км), касается второго участники своей команды, передавая ему эстафету – и так далее все четверо спортсменов</a:t>
            </a:r>
          </a:p>
        </p:txBody>
      </p:sp>
      <p:pic>
        <p:nvPicPr>
          <p:cNvPr id="6146" name="Picture 2" descr="https://i.mr7.ru/photos/2014/02/890x675_k4coeNrpdOqLKN2KLvF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13962"/>
            <a:ext cx="4012754" cy="253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0-tub-ru.yandex.net/i?id=2a79a034b50a4082a2a0ce0874144ad6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13962"/>
            <a:ext cx="3718967" cy="25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9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Скоростной спуск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184616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Длина </a:t>
            </a:r>
            <a:r>
              <a:rPr lang="ru-RU" sz="2400" dirty="0"/>
              <a:t>дистанции спуска – 3 и более километров. Спортсмен не только едет по подготовленной трассе, но также при перепаде высоты осуществляет прыжки на расстояние до 50 </a:t>
            </a:r>
            <a:r>
              <a:rPr lang="ru-RU" sz="2400" dirty="0" smtClean="0"/>
              <a:t>метров. </a:t>
            </a:r>
            <a:r>
              <a:rPr lang="ru-RU" sz="2400" dirty="0"/>
              <a:t>Для обеспечения наилучшего скольжения спуск </a:t>
            </a:r>
            <a:r>
              <a:rPr lang="ru-RU" sz="2400" dirty="0" smtClean="0"/>
              <a:t>имеет ледяной покров </a:t>
            </a:r>
            <a:r>
              <a:rPr lang="ru-RU" sz="2400" dirty="0"/>
              <a:t>снега, благодаря чему развивается средняя скорость до 110 км/ч. Нередки случаи, когда спортсмен достигал скорости в150 км/ч. Зарегистрированный рекорд составляет </a:t>
            </a:r>
            <a:r>
              <a:rPr lang="ru-RU" sz="2400" dirty="0" smtClean="0"/>
              <a:t>больше </a:t>
            </a:r>
            <a:r>
              <a:rPr lang="ru-RU" sz="2400" dirty="0"/>
              <a:t>200 км/ч.</a:t>
            </a:r>
          </a:p>
        </p:txBody>
      </p:sp>
      <p:pic>
        <p:nvPicPr>
          <p:cNvPr id="7170" name="Picture 2" descr="https://wallbox.ru/resize/1920x1080/wallpapers/main/201201/lyzhnik-spusk-skorost-f0280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93096"/>
            <a:ext cx="4319464" cy="242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zastavki.com/pictures/originals/2014/Sport_Downhill_ski_078316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67466"/>
            <a:ext cx="3703959" cy="208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082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Слалом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0768"/>
            <a:ext cx="8229600" cy="4565144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2400" dirty="0" smtClean="0"/>
              <a:t>Спуск </a:t>
            </a:r>
            <a:r>
              <a:rPr lang="ru-RU" sz="2400" dirty="0"/>
              <a:t>с горы с преодолением препятствий, представленных так называемыми воротами – установленными флажками, между которыми необходимо проехать. Требуется проехать все </a:t>
            </a:r>
            <a:r>
              <a:rPr lang="ru-RU" sz="2400" dirty="0" smtClean="0"/>
              <a:t>ворота. Ширина </a:t>
            </a:r>
            <a:r>
              <a:rPr lang="ru-RU" sz="2400" dirty="0"/>
              <a:t>ворот </a:t>
            </a:r>
            <a:r>
              <a:rPr lang="ru-RU" sz="2400" dirty="0" smtClean="0"/>
              <a:t>равна </a:t>
            </a:r>
            <a:r>
              <a:rPr lang="ru-RU" sz="2400"/>
              <a:t>4-5 </a:t>
            </a:r>
            <a:r>
              <a:rPr lang="ru-RU" sz="2400" smtClean="0"/>
              <a:t>метрам. Расстояние </a:t>
            </a:r>
            <a:r>
              <a:rPr lang="ru-RU" sz="2400" dirty="0"/>
              <a:t>между </a:t>
            </a:r>
            <a:r>
              <a:rPr lang="ru-RU" sz="2400" dirty="0" smtClean="0"/>
              <a:t>воротами </a:t>
            </a:r>
            <a:r>
              <a:rPr lang="ru-RU" sz="2400" dirty="0"/>
              <a:t>0,75-15 </a:t>
            </a:r>
            <a:r>
              <a:rPr lang="ru-RU" sz="2400" dirty="0" smtClean="0"/>
              <a:t>метров .Длина </a:t>
            </a:r>
            <a:r>
              <a:rPr lang="ru-RU" sz="2400" dirty="0"/>
              <a:t>трассы </a:t>
            </a:r>
            <a:r>
              <a:rPr lang="ru-RU" sz="2400" dirty="0" smtClean="0"/>
              <a:t> </a:t>
            </a:r>
            <a:r>
              <a:rPr lang="ru-RU" sz="2400" dirty="0"/>
              <a:t>до 0,5 </a:t>
            </a:r>
            <a:r>
              <a:rPr lang="ru-RU" sz="2400" dirty="0" smtClean="0"/>
              <a:t>километра .Перепад </a:t>
            </a:r>
            <a:r>
              <a:rPr lang="ru-RU" sz="2400" dirty="0"/>
              <a:t>высоты между стартом и финишем </a:t>
            </a:r>
            <a:r>
              <a:rPr lang="ru-RU" sz="2400" dirty="0" smtClean="0"/>
              <a:t>до </a:t>
            </a:r>
            <a:r>
              <a:rPr lang="ru-RU" sz="2400" dirty="0"/>
              <a:t>150 </a:t>
            </a:r>
            <a:r>
              <a:rPr lang="ru-RU" sz="2400" dirty="0" smtClean="0"/>
              <a:t>метров</a:t>
            </a:r>
            <a:r>
              <a:rPr lang="ru-RU" dirty="0" smtClean="0"/>
              <a:t>.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8194" name="Picture 2" descr="https://avatars.mds.yandex.net/get-pdb/877347/db1f2711-a0a4-46c9-8a18-664acb9457a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92822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3.fotokto.ru/photo/full/477/4770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094820" cy="272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7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Прыжки с трамплина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/>
              <a:t>Прыжки с трамплина – профессиональная соревновательная дисциплина для индивидуального выполнения или в составе команды из 4 </a:t>
            </a:r>
            <a:r>
              <a:rPr lang="ru-RU" dirty="0" smtClean="0"/>
              <a:t>человек. При </a:t>
            </a:r>
            <a:r>
              <a:rPr lang="ru-RU" dirty="0"/>
              <a:t>оценке прыжка, помимо техники исполнения и дистанции, учитывают такие параметры как скорость и направление ветра, высота стартовых ворот.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9218" name="Picture 2" descr="https://avatars.mds.yandex.net/get-pdb/963318/2dd5ba61-c4b7-4a8f-92b8-53f4f74bccc6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78404"/>
            <a:ext cx="3994838" cy="24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nastol.com.ua/pic/201209/2560x1600/nastol.com.ua-318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95673"/>
            <a:ext cx="3240360" cy="20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4979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243</TotalTime>
  <Words>601</Words>
  <Application>Microsoft Office PowerPoint</Application>
  <PresentationFormat>Экран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Виды лыжного спорта и экипировка лыжника</vt:lpstr>
      <vt:lpstr>Введение </vt:lpstr>
      <vt:lpstr>Лыжные гонки</vt:lpstr>
      <vt:lpstr>Индивидуальная гонка </vt:lpstr>
      <vt:lpstr>Индивидуальный спринт</vt:lpstr>
      <vt:lpstr>Эстафета </vt:lpstr>
      <vt:lpstr>Скоростной спуск</vt:lpstr>
      <vt:lpstr>Слалом</vt:lpstr>
      <vt:lpstr>Прыжки с трамплина</vt:lpstr>
      <vt:lpstr>Биатлон</vt:lpstr>
      <vt:lpstr>Экипировка лыжника</vt:lpstr>
      <vt:lpstr>Беговые лыжи</vt:lpstr>
      <vt:lpstr>Лыжные палки</vt:lpstr>
      <vt:lpstr>Лыжные ботинки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лыжного спорта и экипировка лыжника</dc:title>
  <dc:creator>Smile</dc:creator>
  <cp:lastModifiedBy>Smile</cp:lastModifiedBy>
  <cp:revision>14</cp:revision>
  <dcterms:created xsi:type="dcterms:W3CDTF">2019-01-28T03:47:02Z</dcterms:created>
  <dcterms:modified xsi:type="dcterms:W3CDTF">2019-02-01T05:50:18Z</dcterms:modified>
</cp:coreProperties>
</file>