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EB Garamond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bold.fntdata"/><Relationship Id="rId11" Type="http://schemas.openxmlformats.org/officeDocument/2006/relationships/slide" Target="slides/slide6.xml"/><Relationship Id="rId22" Type="http://schemas.openxmlformats.org/officeDocument/2006/relationships/font" Target="fonts/EBGaramond-boldItalic.fntdata"/><Relationship Id="rId10" Type="http://schemas.openxmlformats.org/officeDocument/2006/relationships/slide" Target="slides/slide5.xml"/><Relationship Id="rId21" Type="http://schemas.openxmlformats.org/officeDocument/2006/relationships/font" Target="fonts/EBGaramond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EBGaramond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2709218a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2709218a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2709218a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2709218a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2709218a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2709218a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2709218a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2709218a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2709218a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2709218a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2709218a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2709218a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2709218a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2709218a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2709218a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2709218a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2709218a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2709218a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2709218a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2709218a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2709218a2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2709218a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2709218a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2709218a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Презентация по технологии </a:t>
            </a:r>
            <a:endParaRPr b="1" sz="48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Ученика 6 класса 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Столярова Романа Дмитриевича</a:t>
            </a:r>
            <a:endParaRPr sz="2600">
              <a:solidFill>
                <a:srgbClr val="F3F3F3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1800" y="4483775"/>
            <a:ext cx="85206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МАОУ «Лицей №7 имени Героя Советского Союза Б.К. Чернышева»</a:t>
            </a:r>
            <a:endParaRPr sz="20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В роли подставки выступает кусок фанеры, который я выпилил из листа фанеры по заданным размерам с помощью лобзика.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0" name="Google Shape;1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Вращающий механизм представляет из себя электрический моторчик соединённый с выключателем и блоком питания на пальчиковых батарейках.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Я взял его из детского конструктора.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Передача вращения осуществляется с помощью ремня.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6" name="Google Shape;1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На поперечных спицах подвешены 12 «кабинок» изготовленные из цветной бумаги методом оригами.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Я очень доволен получившемся результатом и узнал много нового о работе с деревом.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Спасибо за внимание!</a:t>
            </a:r>
            <a:endParaRPr b="1" sz="48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Меня зовут Столяров Роман.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Я хочу рассказать вам о моём проекте «Колесо обозрения».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 Данный проект я выполнил на конкурс инженерных работ.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275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Параметры проекта: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Материал - дерево, бумага, клей, шерстяная нить.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Габариты: 50x59x18 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Р</a:t>
            </a: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адиус колеса:25 см.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Используется электромотор.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Используется повышающая передача для вращения колеса.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Сначала был разработан чертёж и определены основные размеры проекта.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Далее я определил следующие части: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Катушка для вращения и крепежа спиц.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Сетка из спиц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Опоры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Подставка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600"/>
              <a:buFont typeface="EB Garamond"/>
              <a:buChar char="●"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Механизм вращения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Я разработал чертёж катушки на которой будут держаться спицы.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Катушка была изготовлена на токарном станке  преподавателем инженерного кружка на котором я занимаюсь.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 С одного конца катушки был сделан паз для крепления ремня передачи.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67199" cy="43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Сетка спиц изготовлена из деревянных палочек для суши и деревянных шпажек для барбекю.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Я обрезал материалы по  заданным размерам.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Также я высверлил углубления для крепления поперечных с помощью дремеля.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Все деревянные конструкции я крепил с помощью эпоксидного клея.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Он состоит из двух частей, которые необходимо соединить между собой в определённой пропорции.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После высыхания получается долговечное и прочное соединение.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Места стыков я украсил обмоткой из шерстяной нити.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Получилоь красиво и создался эффект стариной конструкции. 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idx="1" type="subTitle"/>
          </p:nvPr>
        </p:nvSpPr>
        <p:spPr>
          <a:xfrm>
            <a:off x="4572000" y="210300"/>
            <a:ext cx="4260300" cy="4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Опоры изготовлены из нескольких деревянных палочек для суши.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Из-за значительного веса колеса я использовал четыре палочки на каждую опору, склеивая их эпоксидным клеем между собой.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3F3F3"/>
                </a:solidFill>
                <a:latin typeface="EB Garamond"/>
                <a:ea typeface="EB Garamond"/>
                <a:cs typeface="EB Garamond"/>
                <a:sym typeface="EB Garamond"/>
              </a:rPr>
              <a:t>Для красоты я украсил опоры шерстяной ниткой.</a:t>
            </a:r>
            <a:endParaRPr sz="2600">
              <a:solidFill>
                <a:srgbClr val="F3F3F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4" name="Google Shape;1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77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