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3" r:id="rId6"/>
    <p:sldId id="273" r:id="rId7"/>
    <p:sldId id="262" r:id="rId8"/>
    <p:sldId id="272" r:id="rId9"/>
    <p:sldId id="261" r:id="rId10"/>
    <p:sldId id="265" r:id="rId11"/>
    <p:sldId id="266" r:id="rId12"/>
    <p:sldId id="267" r:id="rId13"/>
    <p:sldId id="271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2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3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7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2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0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8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291B-03A6-4A3B-BF8A-95BC7874311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9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404813"/>
            <a:ext cx="8352928" cy="64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Муниципальное </a:t>
            </a:r>
            <a:r>
              <a:rPr lang="ru-RU" altLang="ru-RU" dirty="0" smtClean="0"/>
              <a:t>автономное общеобразовательное учреждение лицей </a:t>
            </a:r>
            <a:r>
              <a:rPr lang="ru-RU" altLang="ru-RU" dirty="0"/>
              <a:t>№ </a:t>
            </a:r>
            <a:r>
              <a:rPr lang="ru-RU" altLang="ru-RU" dirty="0" smtClean="0"/>
              <a:t>7</a:t>
            </a:r>
          </a:p>
          <a:p>
            <a:pPr algn="ctr"/>
            <a:r>
              <a:rPr lang="ru-RU" altLang="ru-RU" dirty="0" smtClean="0"/>
              <a:t>г. Красноярска.</a:t>
            </a:r>
            <a:endParaRPr lang="ru-RU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4724400"/>
            <a:ext cx="3276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1600" b="1" dirty="0">
                <a:cs typeface="Arial" charset="0"/>
              </a:rPr>
              <a:t>Выполнила:</a:t>
            </a:r>
          </a:p>
          <a:p>
            <a:r>
              <a:rPr lang="ru-RU" altLang="ru-RU" sz="1600" dirty="0">
                <a:cs typeface="Arial" charset="0"/>
              </a:rPr>
              <a:t>Учащаяся 3 класса</a:t>
            </a:r>
          </a:p>
          <a:p>
            <a:r>
              <a:rPr lang="ru-RU" altLang="ru-RU" sz="1600" dirty="0" smtClean="0">
                <a:cs typeface="Arial" charset="0"/>
              </a:rPr>
              <a:t>Юричук Василина</a:t>
            </a:r>
            <a:endParaRPr lang="ru-RU" altLang="ru-RU" sz="1600" dirty="0">
              <a:cs typeface="Arial" charset="0"/>
            </a:endParaRPr>
          </a:p>
          <a:p>
            <a:r>
              <a:rPr lang="ru-RU" altLang="ru-RU" sz="1600" b="1" dirty="0">
                <a:cs typeface="Arial" charset="0"/>
              </a:rPr>
              <a:t>Проверил: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29000" y="60198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600" dirty="0"/>
              <a:t>г</a:t>
            </a:r>
            <a:r>
              <a:rPr lang="ru-RU" altLang="ru-RU" sz="1600" dirty="0" smtClean="0"/>
              <a:t>. Казань</a:t>
            </a:r>
            <a:endParaRPr lang="ru-RU" altLang="ru-RU" sz="1600" dirty="0"/>
          </a:p>
          <a:p>
            <a:pPr algn="ctr">
              <a:buFontTx/>
              <a:buNone/>
            </a:pPr>
            <a:r>
              <a:rPr lang="ru-RU" altLang="ru-RU" sz="1600" dirty="0" smtClean="0"/>
              <a:t>2019 </a:t>
            </a:r>
            <a:r>
              <a:rPr lang="ru-RU" altLang="ru-RU" sz="1600" dirty="0"/>
              <a:t>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4291" y="1700808"/>
            <a:ext cx="80835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Экзаменационная работа по предмету</a:t>
            </a:r>
          </a:p>
          <a:p>
            <a:pPr algn="ctr"/>
            <a:r>
              <a:rPr lang="ru-RU" alt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«Физическая культура»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528" y="2804306"/>
            <a:ext cx="8151322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Лыжная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подготовка. </a:t>
            </a:r>
            <a:r>
              <a:rPr lang="ru-RU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Правила </a:t>
            </a:r>
            <a:r>
              <a:rPr lang="ru-RU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предупреждения переохлаждения </a:t>
            </a:r>
            <a:endParaRPr lang="ru-RU" sz="3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  <a:p>
            <a:pPr algn="ctr"/>
            <a:r>
              <a:rPr lang="ru-RU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на </a:t>
            </a:r>
            <a:r>
              <a:rPr lang="ru-RU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занятиях по лыжной                  </a:t>
            </a:r>
          </a:p>
          <a:p>
            <a:pPr algn="ctr"/>
            <a:r>
              <a:rPr lang="ru-RU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подготовке и </a:t>
            </a:r>
            <a:r>
              <a:rPr lang="ru-RU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оказание </a:t>
            </a:r>
            <a:r>
              <a:rPr lang="ru-RU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первой </a:t>
            </a:r>
            <a:r>
              <a:rPr lang="ru-RU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помощи.  </a:t>
            </a:r>
            <a:endParaRPr lang="ru-RU" sz="3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Есть </a:t>
            </a:r>
            <a:r>
              <a:rPr lang="ru-RU" dirty="0"/>
              <a:t>еще одно важное правило, которое должен знать любой лыжник. Голова, руки и ноги обязательно должны быть в тепле. Лыжные носки должны греть ноги и отводить влагу. В зоне стопы и лодыжки, носки должны быть плотнее, это защитит от мозолей.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99328"/>
            <a:ext cx="2847432" cy="378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99330"/>
            <a:ext cx="3780420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9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Перчатки </a:t>
            </a:r>
            <a:r>
              <a:rPr lang="ru-RU" dirty="0"/>
              <a:t>лыжника в зависимости от температуры могут быть тонкими и </a:t>
            </a:r>
            <a:r>
              <a:rPr lang="ru-RU" dirty="0" smtClean="0"/>
              <a:t>плотно прилегающими </a:t>
            </a:r>
            <a:r>
              <a:rPr lang="ru-RU" dirty="0"/>
              <a:t>или теплыми, которые называют крабами.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4619777" cy="214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4" y="1772816"/>
            <a:ext cx="2808312" cy="42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К </a:t>
            </a:r>
            <a:r>
              <a:rPr lang="ru-RU" dirty="0"/>
              <a:t>выбору шапки тоже нужно подойти ответственно. Головной убор должен плотно прилегать к голове и хорошо закрывать уши</a:t>
            </a:r>
            <a:r>
              <a:rPr lang="ru-RU" dirty="0" smtClean="0"/>
              <a:t>. Во </a:t>
            </a:r>
            <a:r>
              <a:rPr lang="ru-RU" dirty="0"/>
              <a:t>время движения </a:t>
            </a:r>
            <a:r>
              <a:rPr lang="ru-RU" dirty="0" smtClean="0"/>
              <a:t>шапка </a:t>
            </a:r>
            <a:r>
              <a:rPr lang="ru-RU" dirty="0"/>
              <a:t>не должна </a:t>
            </a:r>
            <a:r>
              <a:rPr lang="ru-RU" dirty="0" smtClean="0"/>
              <a:t>спадать. Ткань </a:t>
            </a:r>
            <a:r>
              <a:rPr lang="ru-RU" dirty="0"/>
              <a:t>нужно выбирать синтетическую с примесью шерсти.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103188"/>
            <a:ext cx="3474765" cy="357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03188"/>
            <a:ext cx="3312368" cy="357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72" y="62068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Часто популярностью пользуются горнолыжные костюмы(комбинезон), но профессионалы рекомендуют использовать их </a:t>
            </a:r>
            <a:r>
              <a:rPr lang="ru-RU" dirty="0"/>
              <a:t>только в том случае, если вы собрались </a:t>
            </a:r>
            <a:r>
              <a:rPr lang="ru-RU" dirty="0" smtClean="0"/>
              <a:t>долго-долго </a:t>
            </a:r>
            <a:r>
              <a:rPr lang="ru-RU" dirty="0"/>
              <a:t>ходить, именно </a:t>
            </a:r>
            <a:r>
              <a:rPr lang="ru-RU" dirty="0" smtClean="0"/>
              <a:t>ходить на </a:t>
            </a:r>
            <a:r>
              <a:rPr lang="ru-RU" dirty="0"/>
              <a:t>лыжах. Во всех остальных случаях </a:t>
            </a:r>
            <a:r>
              <a:rPr lang="ru-RU" dirty="0" smtClean="0"/>
              <a:t>не стоит их использовать. </a:t>
            </a:r>
            <a:r>
              <a:rPr lang="ru-RU" dirty="0"/>
              <a:t>Плотный, объемный и </a:t>
            </a:r>
            <a:r>
              <a:rPr lang="ru-RU" dirty="0" smtClean="0"/>
              <a:t>тяжелый </a:t>
            </a:r>
            <a:r>
              <a:rPr lang="ru-RU" dirty="0"/>
              <a:t>горнолыжный костюм</a:t>
            </a:r>
            <a:r>
              <a:rPr lang="ru-RU" dirty="0" smtClean="0"/>
              <a:t>, </a:t>
            </a:r>
            <a:r>
              <a:rPr lang="ru-RU" dirty="0"/>
              <a:t>будет сковывать движения и </a:t>
            </a:r>
            <a:r>
              <a:rPr lang="ru-RU" dirty="0" smtClean="0"/>
              <a:t>в нем </a:t>
            </a:r>
            <a:r>
              <a:rPr lang="ru-RU" dirty="0"/>
              <a:t>будет очень жарко.</a:t>
            </a:r>
            <a:endParaRPr lang="ru-RU" dirty="0"/>
          </a:p>
        </p:txBody>
      </p:sp>
      <p:pic>
        <p:nvPicPr>
          <p:cNvPr id="7170" name="Picture 2" descr="https://go-to-sport.ru/upload/resize_cache/iblock/6bb/800_1200_1c9c64af24c6ebe33f5db1a220c31c915/9P2A6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30259"/>
            <a:ext cx="2987551" cy="44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Photo\1 РКШ\фото лыжи\DSC_0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711968" cy="40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Photo\1 РКШ\фото лыжи\DSC_0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2711968" cy="40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Photo\1 РКШ\фото лыжи\DSC_0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7141"/>
            <a:ext cx="2711968" cy="40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307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Лично мне очень нравится кататься в комбинезоне. Он легкий, в нем комфортно и он не стесняет движения. Каждый раз я обязательно беру с собой термос с горячим чаем, чтобы согреться во время активной прогулки, теплый шарф и теплые перчатки. Удобно, что стадион находится так близко, при первых признаках переохлаждения можно быстро добежать до дома и отогреться. Когда я научусь хорошо кататься, буду ходить в лес, где все оборудовано для лыжников.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4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852936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Благодарю за внимание!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5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Меня зовут Василина. В зимний период я люблю кататься на лыжах. Мне повезло, около моего дома есть стадион и мы всей семьей в любое свободное время стараемся практиковать свои навыки катания на лыжах. </a:t>
            </a:r>
          </a:p>
          <a:p>
            <a:r>
              <a:rPr lang="ru-RU" dirty="0" smtClean="0"/>
              <a:t>В прошлом году я посещала лыжную секцию. Там я много интересного и познавательного узнала об этом виде спорта. Теперь применяю эти знания на практике.</a:t>
            </a:r>
          </a:p>
        </p:txBody>
      </p:sp>
      <p:pic>
        <p:nvPicPr>
          <p:cNvPr id="9221" name="Picture 5" descr="G:\Photo\1 РКШ\фото лыжи\DSC_0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337285"/>
            <a:ext cx="6192688" cy="411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67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92696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Погодные </a:t>
            </a:r>
            <a:r>
              <a:rPr lang="ru-RU" dirty="0"/>
              <a:t>условия для катания на лыжах должны быть следующими. Для учеников 1-4 классов температура воздуха должна быть не ниже 12°, уроки должны проходить в тихую и маловетреную погоду.</a:t>
            </a:r>
          </a:p>
          <a:p>
            <a:r>
              <a:rPr lang="ru-RU" dirty="0" smtClean="0"/>
              <a:t>	Большое </a:t>
            </a:r>
            <a:r>
              <a:rPr lang="ru-RU" dirty="0"/>
              <a:t>значение имеет выбор одежды для этого вида спорта. Так как длительное пребывание на улице может вызвать переохлаждение или обморожение. </a:t>
            </a:r>
            <a:r>
              <a:rPr lang="ru-RU" dirty="0" smtClean="0"/>
              <a:t>Несмотря на это, собираясь </a:t>
            </a:r>
            <a:r>
              <a:rPr lang="ru-RU" dirty="0" smtClean="0"/>
              <a:t>кататься на лыжах, нужно одеваться так, как будто на улице на 10 градусов теплее. При занятий спортом, человек выделяет тепло и если одеться теплее, можно вспотеть, а потом замерзнуть. В такой одежде сначала будет прохладно, но это нормально. Через некоторое время, во время ходьбы на лыжах, станет теплее. </a:t>
            </a:r>
            <a:endParaRPr lang="ru-RU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57" y="3789040"/>
            <a:ext cx="3816424" cy="285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4" y="3789039"/>
            <a:ext cx="4081830" cy="285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4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65" y="2060848"/>
            <a:ext cx="6696582" cy="381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60648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Признаком </a:t>
            </a:r>
            <a:r>
              <a:rPr lang="ru-RU" dirty="0"/>
              <a:t>обморожения является побледнение кожи. Сначала чувствуется пощипывание, а потом чувствительность в этом месте теряется. Сам лыжник может не заметить этого. Особенно подвержены обморожению пальцы рук и ног, кисти, стопы, нос и уши. </a:t>
            </a:r>
          </a:p>
        </p:txBody>
      </p:sp>
    </p:spTree>
    <p:extLst>
      <p:ext uri="{BB962C8B-B14F-4D97-AF65-F5344CB8AC3E}">
        <p14:creationId xmlns:p14="http://schemas.microsoft.com/office/powerpoint/2010/main" val="4533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37" y="2492896"/>
            <a:ext cx="5688013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5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При </a:t>
            </a:r>
            <a:r>
              <a:rPr lang="ru-RU" dirty="0"/>
              <a:t>обморожении пострадавшее место нужно растереть чистой рукой, но не снегом, который может повредить кожу. Растирать следует до тех пор, пока кожа не покраснеет и не восстановится чувствительность. После растирания надо войти в теплое помещение и смазать пострадавшее место вазелином.</a:t>
            </a:r>
          </a:p>
        </p:txBody>
      </p:sp>
    </p:spTree>
    <p:extLst>
      <p:ext uri="{BB962C8B-B14F-4D97-AF65-F5344CB8AC3E}">
        <p14:creationId xmlns:p14="http://schemas.microsoft.com/office/powerpoint/2010/main" val="4260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6672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допустимой температуре для учеников начальных классов </a:t>
            </a:r>
          </a:p>
          <a:p>
            <a:r>
              <a:rPr lang="ru-RU" dirty="0" smtClean="0"/>
              <a:t>(-12 С) обморожение вряд ли возможно. Однако можно получить переохлаждение. Основная </a:t>
            </a:r>
            <a:r>
              <a:rPr lang="ru-RU" dirty="0"/>
              <a:t>причина – несоответствие одежды погодным условиям. </a:t>
            </a:r>
            <a:r>
              <a:rPr lang="ru-RU" dirty="0" smtClean="0"/>
              <a:t>Причем к </a:t>
            </a:r>
            <a:r>
              <a:rPr lang="ru-RU" dirty="0"/>
              <a:t>переохлаждению может привести, как недостаточно теплая и немногослойная одежда, так и ее чрезмерное количество</a:t>
            </a:r>
            <a:r>
              <a:rPr lang="ru-RU" dirty="0" smtClean="0"/>
              <a:t>. Поэтому подбор одежды для занятий очень важен.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08" y="2507997"/>
            <a:ext cx="5749036" cy="394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44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848872" cy="210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Термобелье </a:t>
            </a:r>
            <a:r>
              <a:rPr lang="ru-RU" dirty="0"/>
              <a:t>это обязательный первый слой одежды для зимних видов спорта. Лыжник должен одевать белье с удлиненными рукавами, горловиной и спинкой. Высокий воротник позвонит спрятать нос от ветра и холода, когда это будет необходимо. Длинная спинка тоже очень важна. При высокой подвижности лыжника поясница не должна оголяться. Внизу тоже важно чтобы кальсоны были </a:t>
            </a:r>
            <a:r>
              <a:rPr lang="ru-RU" dirty="0" smtClean="0"/>
              <a:t>удлиненными</a:t>
            </a:r>
            <a:r>
              <a:rPr lang="ru-RU" dirty="0"/>
              <a:t>. Желательно, чтобы были усиленные вставки на коленях.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44948"/>
            <a:ext cx="3761234" cy="376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26757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Вещи из </a:t>
            </a:r>
            <a:r>
              <a:rPr lang="ru-RU" dirty="0" err="1" smtClean="0"/>
              <a:t>флиса</a:t>
            </a:r>
            <a:r>
              <a:rPr lang="ru-RU" dirty="0" smtClean="0"/>
              <a:t> – составляют второй </a:t>
            </a:r>
            <a:r>
              <a:rPr lang="ru-RU" dirty="0"/>
              <a:t>слой одежды. </a:t>
            </a:r>
            <a:r>
              <a:rPr lang="ru-RU" dirty="0" err="1" smtClean="0"/>
              <a:t>Флис</a:t>
            </a:r>
            <a:r>
              <a:rPr lang="ru-RU" dirty="0" smtClean="0"/>
              <a:t> </a:t>
            </a:r>
            <a:r>
              <a:rPr lang="ru-RU" dirty="0"/>
              <a:t>сохраняет тепло и хорошо </a:t>
            </a:r>
            <a:r>
              <a:rPr lang="ru-RU" dirty="0" smtClean="0"/>
              <a:t>впитывает влагу из  </a:t>
            </a:r>
            <a:r>
              <a:rPr lang="ru-RU" dirty="0"/>
              <a:t>термобелья </a:t>
            </a:r>
            <a:r>
              <a:rPr lang="ru-RU" dirty="0" smtClean="0"/>
              <a:t>наружу. </a:t>
            </a:r>
            <a:r>
              <a:rPr lang="ru-RU" dirty="0"/>
              <a:t>Быстро сохнет прямо на теле, поэтому </a:t>
            </a:r>
            <a:r>
              <a:rPr lang="ru-RU" dirty="0" smtClean="0"/>
              <a:t>очень подходит </a:t>
            </a:r>
            <a:r>
              <a:rPr lang="ru-RU" dirty="0"/>
              <a:t>для </a:t>
            </a:r>
            <a:r>
              <a:rPr lang="ru-RU" dirty="0" smtClean="0"/>
              <a:t>лыжных </a:t>
            </a:r>
            <a:r>
              <a:rPr lang="ru-RU" dirty="0"/>
              <a:t>тренировок и прогулок. </a:t>
            </a:r>
            <a:r>
              <a:rPr lang="ru-RU" dirty="0" smtClean="0"/>
              <a:t>При высокой нагрузке вещи из </a:t>
            </a:r>
            <a:r>
              <a:rPr lang="ru-RU" dirty="0" err="1" smtClean="0"/>
              <a:t>флиса</a:t>
            </a:r>
            <a:r>
              <a:rPr lang="ru-RU" dirty="0" smtClean="0"/>
              <a:t> надо надевать только </a:t>
            </a:r>
            <a:r>
              <a:rPr lang="ru-RU" dirty="0"/>
              <a:t>в холода, условно, в -20 и ниже. </a:t>
            </a:r>
            <a:r>
              <a:rPr lang="ru-RU" dirty="0" smtClean="0"/>
              <a:t> </a:t>
            </a:r>
            <a:r>
              <a:rPr lang="ru-RU" dirty="0" err="1" smtClean="0"/>
              <a:t>Флисовые</a:t>
            </a:r>
            <a:r>
              <a:rPr lang="ru-RU" dirty="0" smtClean="0"/>
              <a:t> вещи  не должны </a:t>
            </a:r>
            <a:r>
              <a:rPr lang="ru-RU" dirty="0"/>
              <a:t>стеснять </a:t>
            </a:r>
            <a:r>
              <a:rPr lang="ru-RU" dirty="0" smtClean="0"/>
              <a:t>движение</a:t>
            </a:r>
            <a:endParaRPr lang="ru-RU" dirty="0"/>
          </a:p>
        </p:txBody>
      </p:sp>
      <p:pic>
        <p:nvPicPr>
          <p:cNvPr id="6146" name="Picture 2" descr="ÐÐ¶ÐµÐ¼Ð¿ÐµÑ Odlo Pazola Ð¼ÑÐ¶ÑÐºÐ¾Ð¹ (Ð°ÑÑ. 592882) - 20284-Ð³Ð¾Ð»ÑÐ±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851826" cy="38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3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Третий слой </a:t>
            </a:r>
            <a:r>
              <a:rPr lang="ru-RU" dirty="0"/>
              <a:t>одежды это спортивный костюм. Он тоже должен быть специальным для катания на лыжах. В чем его особенность? У правильного костюма передний слой должен быть ветрозащитным. А сзади, т.е. на ногах, руках и спине материал должен быть дышащим. Это нужно для того, чтобы тепло выходило. Дополнить костюм можно жилеткой, с ветрозащитой </a:t>
            </a:r>
            <a:r>
              <a:rPr lang="ru-RU" dirty="0" smtClean="0"/>
              <a:t>спереди </a:t>
            </a:r>
            <a:r>
              <a:rPr lang="ru-RU" dirty="0"/>
              <a:t>и </a:t>
            </a:r>
            <a:r>
              <a:rPr lang="ru-RU" dirty="0" smtClean="0"/>
              <a:t>дышащим </a:t>
            </a:r>
            <a:r>
              <a:rPr lang="ru-RU" dirty="0"/>
              <a:t>слоем сзади.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59279"/>
            <a:ext cx="3312368" cy="397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58" y="3068960"/>
            <a:ext cx="2238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5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176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63</cp:revision>
  <dcterms:created xsi:type="dcterms:W3CDTF">2019-01-12T17:52:30Z</dcterms:created>
  <dcterms:modified xsi:type="dcterms:W3CDTF">2019-02-15T22:29:24Z</dcterms:modified>
</cp:coreProperties>
</file>