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2D208BC-3896-40BC-81A3-C5B380B47737}" type="datetimeFigureOut">
              <a:rPr lang="ru-RU" smtClean="0"/>
              <a:t>17.05.2019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3AA8E1B-601F-419D-8382-3A00C035BA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Городецкая роспись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Кудрина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Ольга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2 класс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76672"/>
            <a:ext cx="324036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4535"/>
            <a:ext cx="5164746" cy="66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22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2"/>
            <a:ext cx="4713888" cy="6591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9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85" y="116632"/>
            <a:ext cx="4291570" cy="65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4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82052" cy="6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5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ownloads\Новый документ 2019-05-17 (5)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67161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3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выполнила Кудрина Ольга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Home\Downloads\Новый документ 2019-05-17 (5)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160240" cy="374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69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600" cap="all" dirty="0">
                <a:effectLst/>
              </a:rPr>
              <a:t>ИСТОРИЯ ПРОМЫСЛА</a:t>
            </a:r>
            <a:r>
              <a:rPr lang="ru-RU" cap="all" dirty="0">
                <a:effectLst/>
              </a:rPr>
              <a:t/>
            </a:r>
            <a:br>
              <a:rPr lang="ru-RU" cap="all" dirty="0">
                <a:effectLst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72817"/>
            <a:ext cx="4316288" cy="3607084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</a:rPr>
              <a:t>Родина городецкой росписи – Поволжье. Жители сел </a:t>
            </a:r>
            <a:r>
              <a:rPr lang="ru-RU" sz="1800" dirty="0" err="1">
                <a:solidFill>
                  <a:schemeClr val="tx1"/>
                </a:solidFill>
              </a:rPr>
              <a:t>Хлебаиха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Курцево</a:t>
            </a:r>
            <a:r>
              <a:rPr lang="ru-RU" sz="1800" dirty="0">
                <a:solidFill>
                  <a:schemeClr val="tx1"/>
                </a:solidFill>
              </a:rPr>
              <a:t>, Савино, </a:t>
            </a:r>
            <a:r>
              <a:rPr lang="ru-RU" sz="1800" dirty="0" err="1">
                <a:solidFill>
                  <a:schemeClr val="tx1"/>
                </a:solidFill>
              </a:rPr>
              <a:t>Букино</a:t>
            </a:r>
            <a:r>
              <a:rPr lang="ru-RU" sz="1800" dirty="0">
                <a:solidFill>
                  <a:schemeClr val="tx1"/>
                </a:solidFill>
              </a:rPr>
              <a:t> и некоторых других поселков украшали прялки резьбой, а затем подкрашивали орнамент, чтобы потом продать изделия на нижегородской ярмарке. Со временем колоритные узоры полностью вытеснили резной декор, а яркие рисунки стали называть нижегородской росписью</a:t>
            </a:r>
            <a:r>
              <a:rPr lang="ru-RU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140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3200" cap="all" dirty="0">
                <a:effectLst/>
              </a:rPr>
              <a:t>ЦВЕТА ГОРОДЕЦКОЙ РОСПИСИ</a:t>
            </a:r>
            <a:br>
              <a:rPr lang="ru-RU" sz="3200" cap="all" dirty="0">
                <a:effectLst/>
              </a:rPr>
            </a:b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038600" cy="3033437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Для росписи использовались изначально яичные краски. На смену им пришли масленые, темперные и гуашевые составы. Красящий состав наносили на полотно большими пятнами, не формируя предварительно четких контуров.</a:t>
            </a:r>
          </a:p>
          <a:p>
            <a:r>
              <a:rPr lang="ru-RU" dirty="0">
                <a:solidFill>
                  <a:schemeClr val="tx1"/>
                </a:solidFill>
              </a:rPr>
              <a:t>Первоначально мастера работали на загрунтованных поверхностях. Позже, уже после второй мировой войны, в качестве основы выбирали необработанное дерево. Это позволило рисунки сделать более легкими, придавая им прозрачности.</a:t>
            </a: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6204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cap="all" dirty="0">
                <a:effectLst/>
              </a:rPr>
              <a:t>ЭЛЕМЕНТЫ И МОТИВЫ ГОРОДЕЦКОЙ РОСПИСИ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36912"/>
            <a:ext cx="4038600" cy="2270590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Различают </a:t>
            </a:r>
            <a:r>
              <a:rPr lang="ru-RU" dirty="0">
                <a:solidFill>
                  <a:schemeClr val="tx1"/>
                </a:solidFill>
              </a:rPr>
              <a:t>три базовых вида композиций. Это «чистая» цветочная роспись, композиция с включением мотива «конь» и сложная сюжетная роспись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2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Цветочный орнамент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. </a:t>
            </a:r>
            <a:r>
              <a:rPr lang="ru-RU" sz="2500" dirty="0">
                <a:solidFill>
                  <a:schemeClr val="tx1"/>
                </a:solidFill>
              </a:rPr>
              <a:t>Выделяют несколько элементов орнамента:</a:t>
            </a:r>
          </a:p>
          <a:p>
            <a:endParaRPr lang="ru-RU" sz="2500" dirty="0">
              <a:solidFill>
                <a:schemeClr val="tx1"/>
              </a:solidFill>
            </a:endParaRPr>
          </a:p>
          <a:p>
            <a:r>
              <a:rPr lang="ru-RU" sz="2500" dirty="0">
                <a:solidFill>
                  <a:schemeClr val="tx1"/>
                </a:solidFill>
              </a:rPr>
              <a:t>«Букет» - симметричное изображение. Это небольшие композиции, состоящие из 1 – 3 цветков. Украшают коробочки, шкатулки, стаканчики, солонки, чашки, пиалы;</a:t>
            </a:r>
          </a:p>
          <a:p>
            <a:r>
              <a:rPr lang="ru-RU" sz="2500" dirty="0">
                <a:solidFill>
                  <a:schemeClr val="tx1"/>
                </a:solidFill>
              </a:rPr>
              <a:t>«Гирлянда» - вид «букета», когда один крупный цветок располагается в центре, а вокруг него выстраивается композиция с более мелкими цветками;</a:t>
            </a:r>
          </a:p>
          <a:p>
            <a:r>
              <a:rPr lang="ru-RU" sz="2500" dirty="0">
                <a:solidFill>
                  <a:schemeClr val="tx1"/>
                </a:solidFill>
              </a:rPr>
              <a:t>«Ромб» - вариация «гирлянды». Несколько крупный цветков формируют центр, а листья и бутоны уменьшаются на вершине ромба. Орнамент чаще украшает крупные сундуки, большие разделочные доски, дверцы шкафов и хлебницы;</a:t>
            </a:r>
          </a:p>
          <a:p>
            <a:r>
              <a:rPr lang="ru-RU" sz="2500" dirty="0">
                <a:solidFill>
                  <a:schemeClr val="tx1"/>
                </a:solidFill>
              </a:rPr>
              <a:t>«Цветочная полоса» - сложная композиция, состоящая из верхнего и нижнего ярусов. Орнамент может формироваться с полосы одинаковых по размеру цветков или из разных по цвету, форме и виду цветочных элементов;</a:t>
            </a:r>
          </a:p>
          <a:p>
            <a:r>
              <a:rPr lang="ru-RU" sz="2500" dirty="0">
                <a:solidFill>
                  <a:schemeClr val="tx1"/>
                </a:solidFill>
              </a:rPr>
              <a:t>«Венок» - вариация «цветочной полосы», но только замкнутого типа. Обычно украшает поверхности блюд, подносов, шкатулок, винных бочек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761322" cy="4464496"/>
          </a:xfrm>
        </p:spPr>
      </p:pic>
    </p:spTree>
    <p:extLst>
      <p:ext uri="{BB962C8B-B14F-4D97-AF65-F5344CB8AC3E}">
        <p14:creationId xmlns:p14="http://schemas.microsoft.com/office/powerpoint/2010/main" val="70891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400" dirty="0"/>
              <a:t>МОТИВЫ «КОНЬ» И «ПТИЦА»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4038600" cy="3141133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Различают симметричные и ассиметричные композиции. Птиц  и коней чаще всего размещают в центре цветущего дерева или в обрамлении венка. Встречаются изделия-комплекты, на каждом из которых расположено сразу несколько мотивов. Например, курица и петушок или две лошади разных цветов.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Эффектнее смотрятся подобные узоры на черных и красный полотнах. Базовый цвет: охра, золото, оранжевый, желтый. Парное изображение пернатых олицетворяет семейную гармонию и благополучие. Лошадки символизируют успех  и процветание.</a:t>
            </a:r>
          </a:p>
        </p:txBody>
      </p:sp>
    </p:spTree>
    <p:extLst>
      <p:ext uri="{BB962C8B-B14F-4D97-AF65-F5344CB8AC3E}">
        <p14:creationId xmlns:p14="http://schemas.microsoft.com/office/powerpoint/2010/main" val="370463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400" dirty="0"/>
              <a:t>СЮЖЕТНАЯ РОСПИСЬ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8260"/>
            <a:ext cx="4038600" cy="2889842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Сюжетные рисунки размещаются на крупных изделия: сундуках, блюдах, столешницах. Мастера традиционно изображали сцены чаепитий и празднований, свадьбы на фоне богатого стола, столы с чашками, цветами и самоварами. Лица людей  обращались в сторону зрителей, что часто излишне сложным композициям придавало некую неправдоподобность.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Излюбленная тема рисунков – экстерьеры домов с резными ставнями, яркими наличниками, печными трубами. Картину дополняли колодцы, плетеные заборы с цветами или кувшинами и сидящими петухами. Кроме этого, «обогатить» полотно могли изображением и других животных – собак, кошек, куриц с цыплятами.</a:t>
            </a:r>
          </a:p>
        </p:txBody>
      </p:sp>
    </p:spTree>
    <p:extLst>
      <p:ext uri="{BB962C8B-B14F-4D97-AF65-F5344CB8AC3E}">
        <p14:creationId xmlns:p14="http://schemas.microsoft.com/office/powerpoint/2010/main" val="272955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800" dirty="0"/>
              <a:t>ТЕХНИКА ВЫПОЛНЕНИЯ ГОРОДЕЦКОЙ ЖИВОПИСИ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953419"/>
            <a:ext cx="3048000" cy="3819525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Роспись выполняют прямо на деревянной основе, которую изначально грунтуют желтым, красным и черным цветами. Каждый основной цвет «</a:t>
            </a:r>
            <a:r>
              <a:rPr lang="ru-RU" dirty="0" err="1">
                <a:solidFill>
                  <a:schemeClr val="tx1"/>
                </a:solidFill>
              </a:rPr>
              <a:t>разбеливают</a:t>
            </a:r>
            <a:r>
              <a:rPr lang="ru-RU" dirty="0">
                <a:solidFill>
                  <a:schemeClr val="tx1"/>
                </a:solidFill>
              </a:rPr>
              <a:t>», таким образом, увеличивая количество цветов в палитре ровно вдвое.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На поверхности тонкими линиями карандашом очерчивают основные линии росписи. Особое внимание уделяют «узлам» рисунка, то есть, самым крупным и важным элементам. Средние и мелкие детали выступают связующими крупных узоров и могут выполняться во время импровизации.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В узлах росписи широкой кистью формируют основу цветка. Обычно, это пятно неправильной круглой или овальной формы. Поверх светлых пятен наносится более темный колер. Вся роспись состоит из простых элементов: скобы, дуги, спирали, штрихи, капли и собственно сама подмалевка.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Финальный этап – нанесение контрастных (черные или белые) штрихов и точек  поверх готового рисунка. Данный этап проводится при помощи тончайшей кисточки. Как только полотно подсохнет, роспись «закрепляется» толстым слоем лакового покрытия.</a:t>
            </a:r>
          </a:p>
        </p:txBody>
      </p:sp>
    </p:spTree>
    <p:extLst>
      <p:ext uri="{BB962C8B-B14F-4D97-AF65-F5344CB8AC3E}">
        <p14:creationId xmlns:p14="http://schemas.microsoft.com/office/powerpoint/2010/main" val="1647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41682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99</TotalTime>
  <Words>690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Городецкая роспись</vt:lpstr>
      <vt:lpstr>ИСТОРИЯ ПРОМЫСЛА </vt:lpstr>
      <vt:lpstr>ЦВЕТА ГОРОДЕЦКОЙ РОСПИСИ </vt:lpstr>
      <vt:lpstr>ЭЛЕМЕНТЫ И МОТИВЫ ГОРОДЕЦКОЙ РОСПИСИ</vt:lpstr>
      <vt:lpstr>Цветочный орнамент</vt:lpstr>
      <vt:lpstr>МОТИВЫ «КОНЬ» И «ПТИЦА»</vt:lpstr>
      <vt:lpstr>СЮЖЕТНАЯ РОСПИСЬ</vt:lpstr>
      <vt:lpstr>ТЕХНИКА ВЫПОЛНЕНИЯ ГОРОДЕЦКОЙ ЖИВОПИСИ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Городецкая роспись</dc:title>
  <dc:creator>Home</dc:creator>
  <cp:lastModifiedBy>Home</cp:lastModifiedBy>
  <cp:revision>7</cp:revision>
  <dcterms:created xsi:type="dcterms:W3CDTF">2019-05-17T04:04:11Z</dcterms:created>
  <dcterms:modified xsi:type="dcterms:W3CDTF">2019-05-17T05:43:45Z</dcterms:modified>
</cp:coreProperties>
</file>