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656184"/>
          </a:xfrm>
        </p:spPr>
        <p:txBody>
          <a:bodyPr/>
          <a:lstStyle/>
          <a:p>
            <a:r>
              <a:rPr lang="ru-RU" dirty="0" smtClean="0"/>
              <a:t>Тема: «Кино»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0800" cy="2232248"/>
          </a:xfrm>
        </p:spPr>
        <p:txBody>
          <a:bodyPr/>
          <a:lstStyle/>
          <a:p>
            <a:pPr algn="r"/>
            <a:r>
              <a:rPr lang="ru-RU" dirty="0" smtClean="0"/>
              <a:t>Выполнил:</a:t>
            </a:r>
            <a:br>
              <a:rPr lang="ru-RU" dirty="0" smtClean="0"/>
            </a:br>
            <a:r>
              <a:rPr lang="ru-RU" dirty="0" smtClean="0"/>
              <a:t>ученик 8 класса</a:t>
            </a:r>
          </a:p>
          <a:p>
            <a:pPr algn="r"/>
            <a:r>
              <a:rPr lang="ru-RU" dirty="0" err="1" smtClean="0"/>
              <a:t>Телешевский</a:t>
            </a:r>
            <a:r>
              <a:rPr lang="ru-RU" dirty="0" smtClean="0"/>
              <a:t> Артём</a:t>
            </a:r>
          </a:p>
          <a:p>
            <a:pPr algn="r"/>
            <a:r>
              <a:rPr lang="ru-RU" dirty="0" smtClean="0"/>
              <a:t>Владимирович</a:t>
            </a:r>
            <a:endParaRPr lang="ru-RU" dirty="0"/>
          </a:p>
        </p:txBody>
      </p:sp>
      <p:pic>
        <p:nvPicPr>
          <p:cNvPr id="1026" name="Picture 2" descr="https://cdn.red-media.ru/wp-content/uploads/2017/01/ar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3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Художественные фильмы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Все фильмы делятся на жанры, которые делятся на </a:t>
            </a:r>
            <a:r>
              <a:rPr lang="ru-RU" sz="2000" dirty="0" err="1" smtClean="0"/>
              <a:t>поджанры</a:t>
            </a:r>
            <a:r>
              <a:rPr lang="ru-RU" sz="2000" dirty="0" smtClean="0"/>
              <a:t>, основные жанры художественного кино:</a:t>
            </a:r>
          </a:p>
          <a:p>
            <a:pPr marL="137160" indent="0">
              <a:buNone/>
            </a:pPr>
            <a:r>
              <a:rPr lang="ru-RU" sz="2000" dirty="0"/>
              <a:t>Драма </a:t>
            </a:r>
            <a:r>
              <a:rPr lang="ru-RU" sz="2000" dirty="0" smtClean="0"/>
              <a:t>                                                                           Военный </a:t>
            </a:r>
            <a:r>
              <a:rPr lang="ru-RU" sz="2000" dirty="0"/>
              <a:t>фильм </a:t>
            </a: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Мелодрама                                                                    Боевик </a:t>
            </a:r>
          </a:p>
          <a:p>
            <a:pPr marL="137160" indent="0">
              <a:buNone/>
            </a:pPr>
            <a:r>
              <a:rPr lang="ru-RU" sz="2000" dirty="0" smtClean="0"/>
              <a:t>Детектив                                                                       Военный </a:t>
            </a:r>
            <a:r>
              <a:rPr lang="ru-RU" sz="2000" dirty="0"/>
              <a:t>фильм </a:t>
            </a: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Исторический </a:t>
            </a:r>
            <a:r>
              <a:rPr lang="ru-RU" sz="2000" dirty="0"/>
              <a:t>фильм </a:t>
            </a:r>
            <a:r>
              <a:rPr lang="ru-RU" sz="2000" dirty="0" smtClean="0"/>
              <a:t>                                                 Кинокомедия </a:t>
            </a:r>
          </a:p>
          <a:p>
            <a:pPr marL="137160" indent="0">
              <a:buNone/>
            </a:pPr>
            <a:r>
              <a:rPr lang="ru-RU" sz="2000" dirty="0" smtClean="0"/>
              <a:t>Семейные </a:t>
            </a:r>
            <a:r>
              <a:rPr lang="ru-RU" sz="2000" dirty="0"/>
              <a:t>фильмы </a:t>
            </a:r>
            <a:r>
              <a:rPr lang="ru-RU" sz="2000" dirty="0" smtClean="0"/>
              <a:t>                                                     Приключения </a:t>
            </a:r>
          </a:p>
          <a:p>
            <a:pPr marL="137160" indent="0">
              <a:buNone/>
            </a:pPr>
            <a:r>
              <a:rPr lang="ru-RU" sz="2000" dirty="0" smtClean="0"/>
              <a:t>Музыкальные </a:t>
            </a:r>
            <a:r>
              <a:rPr lang="ru-RU" sz="2000" dirty="0"/>
              <a:t>фильмы </a:t>
            </a:r>
            <a:r>
              <a:rPr lang="ru-RU" sz="2000" dirty="0" smtClean="0"/>
              <a:t>                                              </a:t>
            </a:r>
            <a:r>
              <a:rPr lang="ru-RU" sz="2000" dirty="0" err="1" smtClean="0"/>
              <a:t>Фильмы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smtClean="0"/>
              <a:t>катастрофы                  </a:t>
            </a:r>
          </a:p>
          <a:p>
            <a:pPr marL="137160" indent="0">
              <a:buNone/>
            </a:pPr>
            <a:r>
              <a:rPr lang="ru-RU" sz="2000" dirty="0" smtClean="0"/>
              <a:t>Триллер                                                                       Ужасы </a:t>
            </a:r>
          </a:p>
          <a:p>
            <a:pPr marL="137160" indent="0">
              <a:buNone/>
            </a:pPr>
            <a:r>
              <a:rPr lang="ru-RU" sz="2000" dirty="0" smtClean="0"/>
              <a:t>Мистика                                                                      Фантастика </a:t>
            </a:r>
          </a:p>
          <a:p>
            <a:pPr marL="137160" indent="0">
              <a:buNone/>
            </a:pPr>
            <a:r>
              <a:rPr lang="ru-RU" sz="2000" dirty="0" err="1" smtClean="0"/>
              <a:t>Фэнтези</a:t>
            </a:r>
            <a:endParaRPr lang="ru-RU" sz="2000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42" name="Picture 2" descr="https://sky-wall.ru/uploads/source/2016/07/626134d65615ee389b979ce3d027f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726326" cy="17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89" y="4452364"/>
            <a:ext cx="401516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990130"/>
            <a:ext cx="2602433" cy="17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6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на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Влияние кино на </a:t>
            </a:r>
            <a:r>
              <a:rPr lang="ru-RU" dirty="0" smtClean="0"/>
              <a:t>человека: </a:t>
            </a:r>
          </a:p>
          <a:p>
            <a:pPr marL="137160" indent="0">
              <a:buNone/>
            </a:pPr>
            <a:r>
              <a:rPr lang="ru-RU" dirty="0" smtClean="0"/>
              <a:t>-Кино </a:t>
            </a:r>
            <a:r>
              <a:rPr lang="ru-RU" dirty="0"/>
              <a:t>– это </a:t>
            </a:r>
            <a:r>
              <a:rPr lang="ru-RU" dirty="0" smtClean="0"/>
              <a:t>развлечение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-Х</a:t>
            </a:r>
            <a:r>
              <a:rPr lang="ru-RU" dirty="0" smtClean="0"/>
              <a:t>орошее </a:t>
            </a:r>
            <a:r>
              <a:rPr lang="ru-RU" dirty="0"/>
              <a:t>настроение.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-В </a:t>
            </a:r>
            <a:r>
              <a:rPr lang="ru-RU" dirty="0" smtClean="0"/>
              <a:t>кино много моментов, где нужно думать, переживать, пытаться что либо понять. </a:t>
            </a:r>
          </a:p>
          <a:p>
            <a:pPr marL="137160" indent="0">
              <a:buNone/>
            </a:pPr>
            <a:r>
              <a:rPr lang="ru-RU" dirty="0" smtClean="0"/>
              <a:t>-Культура </a:t>
            </a:r>
            <a:r>
              <a:rPr lang="ru-RU" dirty="0"/>
              <a:t>просмотра кино.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-Кинотеатры</a:t>
            </a:r>
            <a:r>
              <a:rPr lang="ru-RU" dirty="0"/>
              <a:t>.</a:t>
            </a:r>
          </a:p>
        </p:txBody>
      </p:sp>
      <p:pic>
        <p:nvPicPr>
          <p:cNvPr id="11266" name="Picture 2" descr="https://sceptic.online/wp-content/uploads/2018/04/image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1900"/>
            <a:ext cx="3816424" cy="25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4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мнение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Моё </a:t>
            </a:r>
            <a:r>
              <a:rPr lang="ru-RU" dirty="0" smtClean="0"/>
              <a:t>отношение к </a:t>
            </a:r>
            <a:r>
              <a:rPr lang="ru-RU" dirty="0" smtClean="0"/>
              <a:t>кино весьма нейтрально. Я </a:t>
            </a:r>
            <a:r>
              <a:rPr lang="ru-RU" dirty="0" smtClean="0"/>
              <a:t>согласен с тем что есть хорошие фильмы, однако просмотр фильмов не является для меня значимым времяпровождением. </a:t>
            </a:r>
            <a:endParaRPr lang="ru-RU" dirty="0"/>
          </a:p>
        </p:txBody>
      </p:sp>
      <p:pic>
        <p:nvPicPr>
          <p:cNvPr id="12290" name="Picture 2" descr="https://www.2do2go.ru/uploads/8bf0687148983bdb5c6ef412cd26f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17" y="3331340"/>
            <a:ext cx="4028954" cy="26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belnovosti.by/sites/default/files/blogs/18-08-2017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3" y="3331340"/>
            <a:ext cx="4031735" cy="26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5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 о кино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1)Братья Люмьер </a:t>
            </a:r>
            <a:r>
              <a:rPr lang="ru-RU" sz="2000" dirty="0"/>
              <a:t>не верили в будущее этой индустрии. Они считали, что </a:t>
            </a:r>
            <a:r>
              <a:rPr lang="ru-RU" sz="2000" dirty="0" smtClean="0"/>
              <a:t>интерес к </a:t>
            </a:r>
            <a:r>
              <a:rPr lang="ru-RU" sz="2000" dirty="0" smtClean="0"/>
              <a:t>кино </a:t>
            </a:r>
            <a:r>
              <a:rPr lang="ru-RU" sz="2000" dirty="0" smtClean="0"/>
              <a:t>у людей быстро пропадет</a:t>
            </a:r>
          </a:p>
          <a:p>
            <a:pPr marL="137160" indent="0">
              <a:buNone/>
            </a:pPr>
            <a:r>
              <a:rPr lang="ru-RU" sz="2000" dirty="0" smtClean="0"/>
              <a:t>2)</a:t>
            </a:r>
            <a:r>
              <a:rPr lang="ru-RU" sz="2000" dirty="0"/>
              <a:t> </a:t>
            </a:r>
            <a:r>
              <a:rPr lang="ru-RU" sz="2000" dirty="0" smtClean="0"/>
              <a:t>В Голливуде к </a:t>
            </a:r>
            <a:r>
              <a:rPr lang="ru-RU" sz="2000" dirty="0"/>
              <a:t>1935 году в день снималось по два фильма ежедневно. В</a:t>
            </a:r>
            <a:r>
              <a:rPr lang="ru-RU" sz="2000" dirty="0" smtClean="0"/>
              <a:t> </a:t>
            </a:r>
            <a:r>
              <a:rPr lang="ru-RU" sz="2000" dirty="0"/>
              <a:t>современной киноиндустрии только в Индии удается поддерживать такие темпы: в этой стране ежегодно выходит около 750 </a:t>
            </a:r>
            <a:r>
              <a:rPr lang="ru-RU" sz="2000" dirty="0" smtClean="0"/>
              <a:t>«картин»</a:t>
            </a:r>
          </a:p>
          <a:p>
            <a:pPr marL="137160" indent="0">
              <a:buNone/>
            </a:pPr>
            <a:r>
              <a:rPr lang="ru-RU" sz="2000" dirty="0" smtClean="0"/>
              <a:t>3)Первый российский фильм назывался «Понизовая вольница», длился он всего 7 минут, что для нашего времени кажется ничтожным, но тогда это было достижением. За сюжет была взята песня «из-за острова на стрежень»</a:t>
            </a:r>
            <a:endParaRPr lang="ru-RU" sz="2000" dirty="0"/>
          </a:p>
        </p:txBody>
      </p:sp>
      <p:pic>
        <p:nvPicPr>
          <p:cNvPr id="13314" name="Picture 2" descr="http://im0.kommersant.ru/Issues.photo/WEEKEND/2016/002/KMO_148889_00718_1_t218_194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4035624" cy="22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imkl.in/fanart/28/2819246de79d8e497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7339"/>
            <a:ext cx="3384376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1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Галерея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https://get.wallhere.com/photo/monochrome-sitting-vehicle-soldier-film-stills-Person-Charlie-Chaplin-black-and-white-monochrome-photography-human-positions-film-noir-profession-157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8160"/>
            <a:ext cx="4449632" cy="27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inallos.com/uploads/posts/2014-12/1419448350_sergey-garmash-akter-kray-muzhc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06427"/>
            <a:ext cx="4449632" cy="25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wallbox.ru/wallpapers/main/201123/53b57b29e72cb18a5f7c44f9dadee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" y="3822546"/>
            <a:ext cx="4411523" cy="27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www.songs-from-movies.ru/wp-content/uploads/2013/12/1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" y="1317613"/>
            <a:ext cx="4425615" cy="24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1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lifeo.ru/wp-content/uploads/kartinka-spasibo-za-vnimanie-dlya-prezentacii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Кинематограф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Слово </a:t>
            </a:r>
            <a:r>
              <a:rPr lang="ru-RU" dirty="0" err="1"/>
              <a:t>Кинемато́граф</a:t>
            </a:r>
            <a:r>
              <a:rPr lang="ru-RU" dirty="0"/>
              <a:t> </a:t>
            </a:r>
            <a:r>
              <a:rPr lang="ru-RU" dirty="0" smtClean="0"/>
              <a:t>(от </a:t>
            </a:r>
            <a:r>
              <a:rPr lang="ru-RU" dirty="0" smtClean="0"/>
              <a:t>греческого - </a:t>
            </a:r>
            <a:r>
              <a:rPr lang="ru-RU" dirty="0" smtClean="0"/>
              <a:t>движение, писать, рисовать т.е. «записывать движение»)- </a:t>
            </a:r>
            <a:r>
              <a:rPr lang="ru-RU" dirty="0"/>
              <a:t>отрасль человеческой деятельности, заключающаяся в создании движущихся </a:t>
            </a:r>
            <a:r>
              <a:rPr lang="ru-RU" dirty="0" smtClean="0"/>
              <a:t>изображений. Иногда называется Синематограф, в честь одноименного аппарата, который показан на фотографиях.</a:t>
            </a:r>
            <a:endParaRPr lang="ru-RU" dirty="0"/>
          </a:p>
        </p:txBody>
      </p:sp>
      <p:pic>
        <p:nvPicPr>
          <p:cNvPr id="2050" name="Picture 2" descr="https://dagestan.online/templates/default/images/testNews/1237_imgdagest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3092973" cy="20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vistanews.ru/uploads/posts/2017-12/medium/1514457442_moviecamerahist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13409"/>
            <a:ext cx="2834680" cy="19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ms-assets.theasc.com/12.cinematographe.jpg?mtime=201509221102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81" y="4607757"/>
            <a:ext cx="1833816" cy="20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9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Братья Люмьер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Братья Люмьер являются создателями Синематографа. </a:t>
            </a:r>
            <a:r>
              <a:rPr lang="ru-RU" dirty="0" smtClean="0"/>
              <a:t>Поэтому именно их принято считать </a:t>
            </a:r>
            <a:r>
              <a:rPr lang="ru-RU" dirty="0" smtClean="0"/>
              <a:t>родоначальниками </a:t>
            </a:r>
            <a:r>
              <a:rPr lang="ru-RU" dirty="0" smtClean="0"/>
              <a:t>кино.</a:t>
            </a:r>
            <a:endParaRPr lang="ru-RU" dirty="0"/>
          </a:p>
        </p:txBody>
      </p:sp>
      <p:pic>
        <p:nvPicPr>
          <p:cNvPr id="3074" name="Picture 2" descr="https://upload.wikimedia.org/wikipedia/commons/9/93/Fratelli_Lum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1425"/>
            <a:ext cx="2736092" cy="36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timeout.ru/pix/513783.jpeg?1501529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47" y="2961425"/>
            <a:ext cx="5494901" cy="37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9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Кинетоскоп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1893 год – Томас Эдисон создал </a:t>
            </a:r>
            <a:r>
              <a:rPr lang="ru-RU" dirty="0" smtClean="0"/>
              <a:t>кинетоскоп. </a:t>
            </a:r>
            <a:r>
              <a:rPr lang="ru-RU" dirty="0"/>
              <a:t>В кинетоскопе, чтобы увидеть движущееся изображение, нужно было смотреть в объектив.</a:t>
            </a:r>
          </a:p>
        </p:txBody>
      </p:sp>
      <p:pic>
        <p:nvPicPr>
          <p:cNvPr id="4100" name="Picture 4" descr="https://i.pinimg.com/736x/fe/69/dc/fe69dc3a0b24e8412c8c795b8c7fe19e--american-history--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6309"/>
            <a:ext cx="3347775" cy="37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0/0b/Kineto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56308"/>
            <a:ext cx="2582975" cy="37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0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фильм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«Прибытие </a:t>
            </a:r>
            <a:r>
              <a:rPr lang="ru-RU" dirty="0"/>
              <a:t>поезда на вокзал </a:t>
            </a:r>
            <a:r>
              <a:rPr lang="ru-RU" dirty="0" smtClean="0"/>
              <a:t>Ла-</a:t>
            </a:r>
            <a:r>
              <a:rPr lang="ru-RU" dirty="0" err="1" smtClean="0"/>
              <a:t>Сьота</a:t>
            </a:r>
            <a:r>
              <a:rPr lang="ru-RU" dirty="0" smtClean="0"/>
              <a:t>», </a:t>
            </a:r>
            <a:r>
              <a:rPr lang="ru-RU" dirty="0" smtClean="0"/>
              <a:t>именно так назывался первый в мире фильм. Он был снят на синематограф Братьев Люмьер. Этот фильм был немой и черно-белый, длился он 48 секунд.  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 descr="http://orloffmagazine.com/sites/default/files/image_artediem/467575577/6_arrivee-d-un-train-en-g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616624" cy="32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2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В 1908 г. во Франции появляется понятие - "художественный фильм".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К </a:t>
            </a:r>
            <a:r>
              <a:rPr lang="ru-RU" sz="2400" dirty="0"/>
              <a:t>1910 г. 70% фильмов всё ещё производилось во Франции</a:t>
            </a:r>
            <a:r>
              <a:rPr lang="ru-RU" sz="2400" dirty="0" smtClean="0"/>
              <a:t>.</a:t>
            </a:r>
          </a:p>
          <a:p>
            <a:pPr marL="137160" indent="0">
              <a:buNone/>
            </a:pPr>
            <a:r>
              <a:rPr lang="ru-RU" sz="2400" dirty="0"/>
              <a:t>Российское кино до революции шло в основном по пути копирования западных образцов. Однако </a:t>
            </a:r>
            <a:r>
              <a:rPr lang="ru-RU" sz="2400" dirty="0" smtClean="0"/>
              <a:t>позднее советские </a:t>
            </a:r>
            <a:r>
              <a:rPr lang="ru-RU" sz="2400" dirty="0"/>
              <a:t>режиссёры начинают сами активно экспериментировать с выразительными возможностями кино.</a:t>
            </a:r>
          </a:p>
        </p:txBody>
      </p:sp>
      <p:pic>
        <p:nvPicPr>
          <p:cNvPr id="6146" name="Picture 2" descr="https://b1.culture.ru/c/190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7402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-fotki.yandex.ru/get/9751/161887320.d3/0_1a5523_a1ba8ff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489508"/>
            <a:ext cx="3312369" cy="21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87115"/>
            <a:ext cx="424847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Фонограф (от </a:t>
            </a:r>
            <a:r>
              <a:rPr lang="ru-RU" dirty="0" smtClean="0"/>
              <a:t>греческого</a:t>
            </a:r>
            <a:r>
              <a:rPr lang="ru-RU" dirty="0"/>
              <a:t> — </a:t>
            </a:r>
            <a:r>
              <a:rPr lang="ru-RU" dirty="0" smtClean="0"/>
              <a:t>писать звук), </a:t>
            </a:r>
            <a:r>
              <a:rPr lang="ru-RU" dirty="0"/>
              <a:t>первый прибор для записи и воспроизведения звука. Изобретён </a:t>
            </a:r>
            <a:r>
              <a:rPr lang="ru-RU" dirty="0" smtClean="0"/>
              <a:t>Томасом Эдисоном </a:t>
            </a:r>
            <a:r>
              <a:rPr lang="ru-RU" dirty="0"/>
              <a:t>представлен 21 ноября 1877 </a:t>
            </a:r>
            <a:r>
              <a:rPr lang="ru-RU" dirty="0" smtClean="0"/>
              <a:t>года.</a:t>
            </a:r>
            <a:endParaRPr lang="ru-RU" dirty="0"/>
          </a:p>
        </p:txBody>
      </p:sp>
      <p:pic>
        <p:nvPicPr>
          <p:cNvPr id="7170" name="Picture 2" descr="http://slavyanskaya-kultura.ru/images/photos/medium/article12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410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0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фильм со звуком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В начале </a:t>
            </a:r>
            <a:r>
              <a:rPr lang="ru-RU" dirty="0" smtClean="0"/>
              <a:t>1920 </a:t>
            </a:r>
            <a:r>
              <a:rPr lang="ru-RU" dirty="0"/>
              <a:t>появляется первая система, способная записывать и воспроизводить звуковое кино. Американская фирма проката фильмов </a:t>
            </a:r>
            <a:r>
              <a:rPr lang="ru-RU" dirty="0" smtClean="0"/>
              <a:t>"</a:t>
            </a:r>
            <a:r>
              <a:rPr lang="ru-RU" dirty="0" err="1"/>
              <a:t>Warner</a:t>
            </a:r>
            <a:r>
              <a:rPr lang="ru-RU" dirty="0"/>
              <a:t> </a:t>
            </a:r>
            <a:r>
              <a:rPr lang="ru-RU" dirty="0" err="1" smtClean="0"/>
              <a:t>Bros</a:t>
            </a:r>
            <a:r>
              <a:rPr lang="ru-RU" dirty="0" smtClean="0"/>
              <a:t>", </a:t>
            </a:r>
            <a:r>
              <a:rPr lang="ru-RU" dirty="0"/>
              <a:t>в 1927 </a:t>
            </a:r>
            <a:r>
              <a:rPr lang="ru-RU" dirty="0" smtClean="0"/>
              <a:t>году выпускает </a:t>
            </a:r>
            <a:r>
              <a:rPr lang="ru-RU" dirty="0"/>
              <a:t>первый фильм, в котором персонаж на экране разговаривает - "</a:t>
            </a:r>
            <a:r>
              <a:rPr lang="ru-RU" dirty="0" smtClean="0"/>
              <a:t>Певец </a:t>
            </a:r>
            <a:r>
              <a:rPr lang="ru-RU" dirty="0"/>
              <a:t>джаза"</a:t>
            </a:r>
          </a:p>
        </p:txBody>
      </p:sp>
      <p:pic>
        <p:nvPicPr>
          <p:cNvPr id="8194" name="Picture 2" descr="https://www.13min.ru/wp-content/uploads/2012/05/Alan-Krosland-Dzhazovyj-pev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jewishnews.com.ua/uploads/gallery/2017/10/06/xtmb_10001000b7847821cd44898185528c50f9f7b4de.jpg.pagespeed.ic.tJ7Iafcq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7993"/>
            <a:ext cx="3096344" cy="23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5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кинематографа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Кинематограф принято разделять на 3 основных вида:</a:t>
            </a:r>
            <a:br>
              <a:rPr lang="ru-RU" sz="2000" dirty="0" smtClean="0"/>
            </a:br>
            <a:r>
              <a:rPr lang="ru-RU" sz="2000" dirty="0" smtClean="0"/>
              <a:t>Художественный фильм-</a:t>
            </a:r>
            <a:r>
              <a:rPr lang="ru-RU" sz="2000" dirty="0"/>
              <a:t>имеющий в основе вымышленный </a:t>
            </a:r>
            <a:r>
              <a:rPr lang="ru-RU" sz="2000" dirty="0" smtClean="0"/>
              <a:t>сюжет, </a:t>
            </a:r>
            <a:r>
              <a:rPr lang="ru-RU" sz="2000" dirty="0"/>
              <a:t>который создаётся с </a:t>
            </a:r>
            <a:r>
              <a:rPr lang="ru-RU" sz="2000" dirty="0" smtClean="0"/>
              <a:t>помощью актёрской </a:t>
            </a:r>
            <a:r>
              <a:rPr lang="ru-RU" sz="2000" dirty="0"/>
              <a:t>игры </a:t>
            </a:r>
            <a:r>
              <a:rPr lang="ru-RU" sz="2000" dirty="0" smtClean="0"/>
              <a:t>или средств</a:t>
            </a:r>
            <a:r>
              <a:rPr lang="ru-RU" sz="2000" dirty="0"/>
              <a:t> </a:t>
            </a:r>
            <a:r>
              <a:rPr lang="ru-RU" sz="2000" dirty="0" smtClean="0"/>
              <a:t>мультипликации.</a:t>
            </a:r>
          </a:p>
          <a:p>
            <a:pPr marL="137160" indent="0">
              <a:buNone/>
            </a:pPr>
            <a:r>
              <a:rPr lang="ru-RU" sz="2000" dirty="0" smtClean="0"/>
              <a:t>Документальный фильм- </a:t>
            </a:r>
            <a:r>
              <a:rPr lang="ru-RU" sz="2000" dirty="0"/>
              <a:t> </a:t>
            </a:r>
            <a:r>
              <a:rPr lang="ru-RU" sz="2000" dirty="0" smtClean="0"/>
              <a:t>документальным </a:t>
            </a:r>
            <a:r>
              <a:rPr lang="ru-RU" sz="2000" dirty="0"/>
              <a:t>называется фильм, в основу которого легли съёмки подлинных событий и лиц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 smtClean="0"/>
              <a:t>Научно-популярный фильм-</a:t>
            </a:r>
            <a:r>
              <a:rPr lang="ru-RU" sz="2000" dirty="0"/>
              <a:t> снятый по заранее разработанному литературному сценарию, посвящённый показу явлений природы, процессов в </a:t>
            </a:r>
            <a:r>
              <a:rPr lang="ru-RU" sz="2000" dirty="0" smtClean="0"/>
              <a:t>различных областях</a:t>
            </a:r>
            <a:r>
              <a:rPr lang="ru-RU" sz="2000" dirty="0"/>
              <a:t> науки, техники, промышленности и сельского </a:t>
            </a:r>
            <a:r>
              <a:rPr lang="ru-RU" sz="2000" dirty="0" smtClean="0"/>
              <a:t>хозяйства.</a:t>
            </a:r>
            <a:endParaRPr lang="ru-RU" sz="2000" dirty="0"/>
          </a:p>
        </p:txBody>
      </p:sp>
      <p:pic>
        <p:nvPicPr>
          <p:cNvPr id="9218" name="Picture 2" descr="http://www.africa-media.org/wp-content/uploads/2012/09/AM-Slid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9160"/>
            <a:ext cx="3126371" cy="18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kinoonline.host/uploads/posts/2018-10/1539696155-53088243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8542"/>
            <a:ext cx="2766661" cy="18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4.bp.blogspot.com/-JJRy2LOxtYM/W7o_424zFyI/AAAAAAABGTg/p8Vm8GRglzkTExYvFyW0tPN9dV1_oz2mQCLcBGAs/w1200-h630-p-k-no-nu/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03" y="4869159"/>
            <a:ext cx="2617021" cy="18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4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411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Тема: «Кино»</vt:lpstr>
      <vt:lpstr>Кинематограф </vt:lpstr>
      <vt:lpstr>Братья Люмьер</vt:lpstr>
      <vt:lpstr>Кинетоскоп</vt:lpstr>
      <vt:lpstr>Первый фильм</vt:lpstr>
      <vt:lpstr>Немного истории</vt:lpstr>
      <vt:lpstr>Звук</vt:lpstr>
      <vt:lpstr>Первый фильм со звуком</vt:lpstr>
      <vt:lpstr>Виды кинематографа </vt:lpstr>
      <vt:lpstr>Художественные фильмы</vt:lpstr>
      <vt:lpstr>Влияние на человека</vt:lpstr>
      <vt:lpstr>Моё мнение</vt:lpstr>
      <vt:lpstr>Интересные факты о кино</vt:lpstr>
      <vt:lpstr>Галерея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</dc:title>
  <dc:creator>Smile</dc:creator>
  <cp:lastModifiedBy>Smile</cp:lastModifiedBy>
  <cp:revision>14</cp:revision>
  <dcterms:created xsi:type="dcterms:W3CDTF">2019-02-04T04:30:47Z</dcterms:created>
  <dcterms:modified xsi:type="dcterms:W3CDTF">2019-02-05T10:23:16Z</dcterms:modified>
</cp:coreProperties>
</file>