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72" r:id="rId3"/>
    <p:sldId id="271" r:id="rId4"/>
    <p:sldId id="257" r:id="rId5"/>
    <p:sldId id="258" r:id="rId6"/>
    <p:sldId id="260" r:id="rId7"/>
    <p:sldId id="274" r:id="rId8"/>
    <p:sldId id="273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75" r:id="rId17"/>
    <p:sldId id="27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1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73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67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1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3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7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0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8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8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EF8-538A-485B-B518-CC90A96B5CA1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14E34D-F15C-4D56-B3B4-FC33C717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6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271" y="1123179"/>
            <a:ext cx="7766936" cy="3711202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Технологическая карта приготовления воскресного завтрака.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33397" y="5731099"/>
            <a:ext cx="2446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Савельева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арья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 класс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387" y="128221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МАОУ «Лицей №7 имени Героя Советского Союза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Бориса Константиновича Чернышева»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Красноярск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138" y="1977677"/>
            <a:ext cx="5175249" cy="388143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40441" y="1202028"/>
            <a:ext cx="4345427" cy="884350"/>
          </a:xfrm>
        </p:spPr>
        <p:txBody>
          <a:bodyPr/>
          <a:lstStyle/>
          <a:p>
            <a:r>
              <a:rPr lang="ru-RU" b="1" dirty="0" smtClean="0"/>
              <a:t>Все перемешиваю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26" y="2472743"/>
            <a:ext cx="5142964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48" y="867178"/>
            <a:ext cx="9200763" cy="1320800"/>
          </a:xfrm>
        </p:spPr>
        <p:txBody>
          <a:bodyPr>
            <a:normAutofit/>
          </a:bodyPr>
          <a:lstStyle/>
          <a:p>
            <a:r>
              <a:rPr lang="ru-RU" b="1" dirty="0" smtClean="0"/>
              <a:t>Готовлю </a:t>
            </a:r>
            <a:r>
              <a:rPr lang="ru-RU" b="1" dirty="0" smtClean="0"/>
              <a:t>пищевую пленку, выкладываю смесь и формирую колбаску.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" y="2448833"/>
            <a:ext cx="4642273" cy="34817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52" y="2419573"/>
            <a:ext cx="4406537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29" y="1279302"/>
            <a:ext cx="5053765" cy="832834"/>
          </a:xfrm>
        </p:spPr>
        <p:txBody>
          <a:bodyPr/>
          <a:lstStyle/>
          <a:p>
            <a:r>
              <a:rPr lang="ru-RU" b="1" dirty="0" smtClean="0"/>
              <a:t>Охлаждаю и подаю.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8" y="2459682"/>
            <a:ext cx="4590021" cy="34425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3432" y="1372403"/>
            <a:ext cx="5360126" cy="40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532326"/>
            <a:ext cx="4572000" cy="58169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 сейчас заварим чай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татарски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 в Татарстане любят.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Пьют чай здесь много и часто.  Отличается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напиток только способом приготовления и добавками к нему. Он пропитан гостеприимной атмосферой, присущей этому народу, чего у них не отнять.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семье очень любят чай с душицей.  Эту вкусно пахнущую траву мы сами собираем летом в деревне, сушим  и угощаем чаем с душицей всех своих родных и друзей.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59" y="579550"/>
            <a:ext cx="5552628" cy="5552628"/>
          </a:xfrm>
        </p:spPr>
      </p:pic>
    </p:spTree>
    <p:extLst>
      <p:ext uri="{BB962C8B-B14F-4D97-AF65-F5344CB8AC3E}">
        <p14:creationId xmlns:p14="http://schemas.microsoft.com/office/powerpoint/2010/main" val="27696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656823"/>
            <a:ext cx="5015128" cy="538453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приготовления чая по-татарски требуется заварка – не пакетированная, без каких-либо добавок в виде бергамота, лимона или любых других фруктов. Лучше всего брать обычный черный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крупнолистовой чай.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атарский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 пьется только с молоком, поэтому не стоит добавлять в него сливки – это будет уже совсем другой напиток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 завариваем обычный чай, с той разницей, что в заварку добавляем сухой травы душицы. Подаем  охлажденное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кипяченое молоко без жировой пленки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9" y="0"/>
            <a:ext cx="3219859" cy="2524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87" y="2421228"/>
            <a:ext cx="3863661" cy="359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1287" y="6133769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Можно купить уже готовый чай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2618" y="1439371"/>
            <a:ext cx="3658813" cy="42530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Чай подается в большом заварочном чайнике, обязательна большая емкость с кипятком, молочник.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Подать в пиалах без сахара с сухофруктами (изюмом, курагой) в розетке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Ну а татарская выпечка, которая подается к чаю, эта уже другая история.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4" y="948476"/>
            <a:ext cx="5715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545" y="3479355"/>
            <a:ext cx="3920424" cy="30915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традициях татарского чаепития можно побольше узнать в Музее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чак-чака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(это татарское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изделие из теста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мёдом) в Казани.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5" y="621054"/>
            <a:ext cx="3864338" cy="2169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43" y="631675"/>
            <a:ext cx="3811073" cy="2731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2" y="3479355"/>
            <a:ext cx="3968703" cy="2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085" y="976653"/>
            <a:ext cx="5914573" cy="4829330"/>
          </a:xfrm>
        </p:spPr>
      </p:pic>
      <p:sp>
        <p:nvSpPr>
          <p:cNvPr id="5" name="TextBox 4"/>
          <p:cNvSpPr txBox="1"/>
          <p:nvPr/>
        </p:nvSpPr>
        <p:spPr>
          <a:xfrm>
            <a:off x="5590567" y="716292"/>
            <a:ext cx="4602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так, на столе у нас пышные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панкейки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сгущенным молоком и лесными ягодами. В маленьких розетках мы подали мед, варенье и сметану. Заварили вкусный и ароматный чай. Приготовили чашки с блюдцами, столовые приборы.  К чаю подали нашу сладкую колбаску, сухофрукты, орехи.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Можно зажечь ароматические свечи. 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Приятного аппетита!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867" y="1163758"/>
            <a:ext cx="6086740" cy="2596871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Segoe Print" pitchFamily="2" charset="0"/>
              </a:rPr>
              <a:t>Спасибо за внимание!</a:t>
            </a:r>
            <a:endParaRPr lang="ru-RU" sz="66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48" y="609600"/>
            <a:ext cx="7954653" cy="54254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</a:t>
            </a:r>
            <a:r>
              <a:rPr lang="ru-RU" sz="3200" b="1" dirty="0" smtClean="0">
                <a:latin typeface="Gabriola" pitchFamily="82" charset="0"/>
              </a:rPr>
              <a:t>Я никогда не забываю, что перед  работой на кухне нужно помыть руки, одеть </a:t>
            </a:r>
            <a:r>
              <a:rPr lang="ru-RU" sz="3200" b="1" dirty="0" smtClean="0">
                <a:latin typeface="Gabriola" pitchFamily="82" charset="0"/>
              </a:rPr>
              <a:t>фартук и </a:t>
            </a:r>
            <a:r>
              <a:rPr lang="ru-RU" sz="3200" b="1" dirty="0" smtClean="0">
                <a:latin typeface="Gabriola" pitchFamily="82" charset="0"/>
              </a:rPr>
              <a:t>собрать волосы.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80" y="2389046"/>
            <a:ext cx="4740698" cy="31516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96" y="2178952"/>
            <a:ext cx="35718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60" y="19747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Приглашаю Вас на наш воскресный завтрак. Я испеку </a:t>
            </a:r>
            <a:r>
              <a:rPr lang="ru-RU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панкейки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приготовлю сладкую шоколадную колбаску, заварю чай 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по-татарски 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 накрою стол.</a:t>
            </a:r>
            <a:endParaRPr lang="ru-RU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6" y="1571038"/>
            <a:ext cx="6415446" cy="4811585"/>
          </a:xfrm>
        </p:spPr>
      </p:pic>
    </p:spTree>
    <p:extLst>
      <p:ext uri="{BB962C8B-B14F-4D97-AF65-F5344CB8AC3E}">
        <p14:creationId xmlns:p14="http://schemas.microsoft.com/office/powerpoint/2010/main" val="38453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11" y="326265"/>
            <a:ext cx="8596668" cy="1320800"/>
          </a:xfrm>
        </p:spPr>
        <p:txBody>
          <a:bodyPr>
            <a:normAutofit/>
          </a:bodyPr>
          <a:lstStyle/>
          <a:p>
            <a:r>
              <a:rPr lang="ru-RU" sz="1300" dirty="0"/>
              <a:t> </a:t>
            </a:r>
            <a:r>
              <a:rPr lang="ru-RU" sz="4800" b="1" dirty="0" smtClean="0">
                <a:latin typeface="Gabriola" pitchFamily="82" charset="0"/>
              </a:rPr>
              <a:t>Технология приготовления </a:t>
            </a:r>
            <a:r>
              <a:rPr lang="ru-RU" sz="4800" b="1" dirty="0" err="1" smtClean="0">
                <a:latin typeface="Gabriola" pitchFamily="82" charset="0"/>
              </a:rPr>
              <a:t>панкейков</a:t>
            </a: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1300" dirty="0" smtClean="0"/>
              <a:t>(</a:t>
            </a:r>
            <a:r>
              <a:rPr lang="ru-RU" sz="1300" dirty="0" err="1"/>
              <a:t>Панкейк</a:t>
            </a:r>
            <a:r>
              <a:rPr lang="ru-RU" sz="1300" dirty="0"/>
              <a:t> (с англ. «</a:t>
            </a:r>
            <a:r>
              <a:rPr lang="ru-RU" sz="1300" dirty="0" err="1"/>
              <a:t>pan</a:t>
            </a:r>
            <a:r>
              <a:rPr lang="ru-RU" sz="1300" dirty="0"/>
              <a:t>» — сковорода, «</a:t>
            </a:r>
            <a:r>
              <a:rPr lang="ru-RU" sz="1300" dirty="0" err="1"/>
              <a:t>cake</a:t>
            </a:r>
            <a:r>
              <a:rPr lang="ru-RU" sz="1300" dirty="0"/>
              <a:t>» — пирожное) — кулинарное изделие, представляющее собой </a:t>
            </a:r>
            <a:r>
              <a:rPr lang="ru-RU" sz="1300" dirty="0" smtClean="0"/>
              <a:t>толстый </a:t>
            </a:r>
            <a:r>
              <a:rPr lang="ru-RU" sz="1400" dirty="0" smtClean="0"/>
              <a:t>пышный </a:t>
            </a:r>
            <a:r>
              <a:rPr lang="ru-RU" sz="1400" dirty="0"/>
              <a:t>блинчик, по вкусу напоминающий </a:t>
            </a:r>
            <a:r>
              <a:rPr lang="ru-RU" sz="1400" dirty="0" smtClean="0"/>
              <a:t>бисквитный </a:t>
            </a:r>
            <a:r>
              <a:rPr lang="ru-RU" sz="1400" dirty="0"/>
              <a:t>корж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5" y="2006406"/>
            <a:ext cx="5175249" cy="3881437"/>
          </a:xfrm>
        </p:spPr>
      </p:pic>
      <p:sp>
        <p:nvSpPr>
          <p:cNvPr id="6" name="TextBox 5"/>
          <p:cNvSpPr txBox="1"/>
          <p:nvPr/>
        </p:nvSpPr>
        <p:spPr>
          <a:xfrm>
            <a:off x="6153745" y="1960609"/>
            <a:ext cx="4072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Необходимые ингредиенты: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яйцо,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 стакан кефира,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оловину ч. ложки соли,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оловину ч. ложки соды,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 ст. ложку сахара,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 с половиной ст. ложки муки,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щ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епотка ванилина.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Можно добавить ягоды, кокосовую стружку,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фрукты и тертые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овощи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357" y="5285166"/>
            <a:ext cx="3385215" cy="1320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Разбиваем яйцо в миску.</a:t>
            </a:r>
            <a:endParaRPr lang="ru-RU" sz="4000" b="1" dirty="0"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3" y="692383"/>
            <a:ext cx="3350582" cy="446744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129" y="1273629"/>
            <a:ext cx="4441369" cy="333102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96300" y="5285166"/>
            <a:ext cx="3500219" cy="1395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latin typeface="Gabriola" pitchFamily="82" charset="0"/>
              </a:rPr>
              <a:t>Добавляем кефир, муку, сахар, соль, соду, ванилин.</a:t>
            </a:r>
            <a:endParaRPr lang="ru-RU" sz="32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91" y="5852159"/>
            <a:ext cx="4336242" cy="86160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>
                <a:latin typeface="Gabriola" pitchFamily="82" charset="0"/>
              </a:rPr>
              <a:t>П</a:t>
            </a:r>
            <a:r>
              <a:rPr lang="ru-RU" sz="4000" b="1" dirty="0" smtClean="0">
                <a:latin typeface="Gabriola" pitchFamily="82" charset="0"/>
              </a:rPr>
              <a:t>еремешиваем</a:t>
            </a:r>
            <a:endParaRPr lang="ru-RU" sz="4000" b="1" dirty="0"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086" y="1192643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62" y="2071251"/>
            <a:ext cx="4942776" cy="3581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9762" y="635144"/>
            <a:ext cx="4859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Gabriola" pitchFamily="82" charset="0"/>
              </a:rPr>
              <a:t>И жарим на раскалённой сковороде без масла</a:t>
            </a:r>
            <a:endParaRPr lang="ru-RU" sz="3600" b="1" dirty="0">
              <a:solidFill>
                <a:schemeClr val="accent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93" y="570964"/>
            <a:ext cx="9265157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itchFamily="82" charset="0"/>
              </a:rPr>
              <a:t>   </a:t>
            </a:r>
            <a:r>
              <a:rPr lang="ru-RU" b="1" dirty="0" err="1" smtClean="0">
                <a:latin typeface="Gabriola" pitchFamily="82" charset="0"/>
              </a:rPr>
              <a:t>Панкейки</a:t>
            </a:r>
            <a:r>
              <a:rPr lang="ru-RU" b="1" dirty="0" smtClean="0">
                <a:latin typeface="Gabriola" pitchFamily="82" charset="0"/>
              </a:rPr>
              <a:t> готовы. К ним можно подать сгущенное молоко, сметану,  варенье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smtClean="0">
                <a:latin typeface="Gabriola" pitchFamily="82" charset="0"/>
              </a:rPr>
              <a:t> джем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smtClean="0">
                <a:latin typeface="Gabriola" pitchFamily="82" charset="0"/>
              </a:rPr>
              <a:t> ягоды,  фрукты,  орехи. Можно посыпать тертым шоколадом, кокосовой </a:t>
            </a:r>
            <a:r>
              <a:rPr lang="ru-RU" b="1" dirty="0" smtClean="0">
                <a:latin typeface="Gabriola" pitchFamily="82" charset="0"/>
              </a:rPr>
              <a:t>стружкой, </a:t>
            </a:r>
            <a:r>
              <a:rPr lang="ru-RU" b="1" dirty="0" smtClean="0">
                <a:latin typeface="Gabriola" pitchFamily="82" charset="0"/>
              </a:rPr>
              <a:t>сахарной пудрой.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01" y="2428798"/>
            <a:ext cx="5596508" cy="4197381"/>
          </a:xfrm>
        </p:spPr>
      </p:pic>
    </p:spTree>
    <p:extLst>
      <p:ext uri="{BB962C8B-B14F-4D97-AF65-F5344CB8AC3E}">
        <p14:creationId xmlns:p14="http://schemas.microsoft.com/office/powerpoint/2010/main" val="12759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680" y="1677074"/>
            <a:ext cx="3973043" cy="1389017"/>
          </a:xfrm>
        </p:spPr>
        <p:txBody>
          <a:bodyPr/>
          <a:lstStyle/>
          <a:p>
            <a:r>
              <a:rPr lang="ru-RU" dirty="0" smtClean="0"/>
              <a:t>Ингредиенты: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8" y="1528787"/>
            <a:ext cx="5175249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910108" y="233847"/>
            <a:ext cx="6958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Gabriola" pitchFamily="82" charset="0"/>
              </a:rPr>
              <a:t>Технологическая карта приготовления шоколадной колбаски: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9680" y="2472743"/>
            <a:ext cx="44470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Печенье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«Юбилейное»,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молоко сгущенное,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масло сливочное,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какао порошок.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Можно добавить 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орехи, семечки, сухофрукты.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065" y="606779"/>
            <a:ext cx="2314060" cy="1320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Измельчаю печенье и орехи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7942" y="2576567"/>
            <a:ext cx="4193926" cy="3145445"/>
          </a:xfrm>
        </p:spPr>
      </p:pic>
      <p:sp>
        <p:nvSpPr>
          <p:cNvPr id="6" name="TextBox 5"/>
          <p:cNvSpPr txBox="1"/>
          <p:nvPr/>
        </p:nvSpPr>
        <p:spPr>
          <a:xfrm>
            <a:off x="5267460" y="606779"/>
            <a:ext cx="3056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Добавляю масло, какао и сгущенку. </a:t>
            </a:r>
            <a:endParaRPr lang="ru-RU" sz="2800" b="1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0392" y="2556776"/>
            <a:ext cx="4216545" cy="31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1181</TotalTime>
  <Words>466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Технологическая карта приготовления воскресного завтрака. </vt:lpstr>
      <vt:lpstr>    Я никогда не забываю, что перед  работой на кухне нужно помыть руки, одеть фартук и собрать волосы.</vt:lpstr>
      <vt:lpstr>Приглашаю Вас на наш воскресный завтрак. Я испеку панкейки, приготовлю сладкую шоколадную колбаску, заварю чай по-татарски и накрою стол.</vt:lpstr>
      <vt:lpstr> Технология приготовления панкейков (Панкейк (с англ. «pan» — сковорода, «cake» — пирожное) — кулинарное изделие, представляющее собой толстый пышный блинчик, по вкусу напоминающий бисквитный корж.)</vt:lpstr>
      <vt:lpstr>Разбиваем яйцо в миску.</vt:lpstr>
      <vt:lpstr> Перемешиваем</vt:lpstr>
      <vt:lpstr>   Панкейки готовы. К ним можно подать сгущенное молоко, сметану,  варенье,  джем,  ягоды,  фрукты,  орехи. Можно посыпать тертым шоколадом, кокосовой стружкой, сахарной пудрой.</vt:lpstr>
      <vt:lpstr>Ингредиенты:</vt:lpstr>
      <vt:lpstr>Измельчаю печенье и орехи</vt:lpstr>
      <vt:lpstr>Все перемешиваю</vt:lpstr>
      <vt:lpstr>Готовлю пищевую пленку, выкладываю смесь и формирую колбаску.</vt:lpstr>
      <vt:lpstr>Охлаждаю и подаю.</vt:lpstr>
      <vt:lpstr>А  сейчас заварим чай  по –татарски.   Чай в Татарстане любят.  Пьют чай здесь много и часто.  Отличается напиток только способом приготовления и добавками к нему. Он пропитан гостеприимной атмосферой, присущей этому народу, чего у них не отнять.  В нашей семье очень любят чай с душицей.  Эту вкусно пахнущую траву мы сами собираем летом в деревне, сушим  и угощаем чаем с душицей всех своих родных и друзей.</vt:lpstr>
      <vt:lpstr>Презентация PowerPoint</vt:lpstr>
      <vt:lpstr>Презентация PowerPoint</vt:lpstr>
      <vt:lpstr>О традициях татарского чаепития можно побольше узнать в Музее чак-чака (это татарское изделие из теста с мёдом) в Казани.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Ринат</cp:lastModifiedBy>
  <cp:revision>36</cp:revision>
  <dcterms:created xsi:type="dcterms:W3CDTF">2018-12-27T05:40:02Z</dcterms:created>
  <dcterms:modified xsi:type="dcterms:W3CDTF">2018-12-30T08:13:38Z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