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9" r:id="rId3"/>
    <p:sldId id="257" r:id="rId4"/>
    <p:sldId id="258" r:id="rId5"/>
    <p:sldId id="259" r:id="rId6"/>
    <p:sldId id="262" r:id="rId7"/>
    <p:sldId id="268" r:id="rId8"/>
    <p:sldId id="267" r:id="rId9"/>
    <p:sldId id="260" r:id="rId10"/>
    <p:sldId id="261" r:id="rId11"/>
    <p:sldId id="263" r:id="rId12"/>
    <p:sldId id="264" r:id="rId13"/>
    <p:sldId id="265" r:id="rId14"/>
    <p:sldId id="266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ашний" initials="Д" lastIdx="1" clrIdx="0">
    <p:extLst>
      <p:ext uri="{19B8F6BF-5375-455C-9EA6-DF929625EA0E}">
        <p15:presenceInfo xmlns:p15="http://schemas.microsoft.com/office/powerpoint/2012/main" xmlns="" userId="Домашн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79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3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30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28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9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49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9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17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0846-0C05-4491-8A11-F60A010C4B48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303832D-C040-4844-B382-F85F18C17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868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0299F-7E7B-4482-B785-A34F9D387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простейшее сантехническое оборудование в доме. Общие сведения о системах водоснабжения и канализации. Основные элементы водоснабжения и канализации.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AB89DE-B55B-4C37-AAB8-9E292B90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подготовил: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8 класса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Апельганс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Эрик Эдуардович.</a:t>
            </a:r>
          </a:p>
        </p:txBody>
      </p:sp>
    </p:spTree>
    <p:extLst>
      <p:ext uri="{BB962C8B-B14F-4D97-AF65-F5344CB8AC3E}">
        <p14:creationId xmlns:p14="http://schemas.microsoft.com/office/powerpoint/2010/main" xmlns="" val="2219131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BF173-DECE-4085-9019-96A7D5D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САНТЕХНИКА В Частном доме.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22E0FC1-0F95-45D8-B716-B07BE77D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6" cy="376700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водоснабжения и канализации частного дома не отличается практически ничем от систем городских квартир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когда дом подключен к городской централизованной системе. В случае когда система водоснабжения и канализации в доме автономна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имеет дополнительно артезианскую скважину с подающим водяным насосом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фильтрации и водоочистки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 же собственную систему сброса канализационных вод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септик).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86386701-F3C9-49AF-B924-922375BAB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715" r="-1" b="16256"/>
          <a:stretch/>
        </p:blipFill>
        <p:spPr>
          <a:xfrm>
            <a:off x="7473594" y="580982"/>
            <a:ext cx="4074836" cy="2292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C43FFB-F879-4E17-B54E-7AA36F1B5A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594" y="3238392"/>
            <a:ext cx="4074836" cy="2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66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5E22BF-E210-4EEC-B0D4-721C093E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системах водоснабжения и канализации.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85AC81-8930-4896-A3B1-B5D1EFBC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 водоснабжения – это комплекс сооружений для обеспечения потребителей водой в требуемых количествах и требуемого качества.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системы водоснабжения входят следующие сооружения: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водоприемные сооружения (водозабор);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водоподъемные сооружения (насосные станции);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для очистки, обработки и охлаждения воды;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водоводы и водопроводные сети;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башни и резервуары. Это регулирующие и запасные емкости для сохранения и аккумулирования воды;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сбора и очистки канализационных вод.</a:t>
            </a:r>
          </a:p>
        </p:txBody>
      </p:sp>
    </p:spTree>
    <p:extLst>
      <p:ext uri="{BB962C8B-B14F-4D97-AF65-F5344CB8AC3E}">
        <p14:creationId xmlns:p14="http://schemas.microsoft.com/office/powerpoint/2010/main" xmlns="" val="79785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AB15B-72AA-4C46-928E-F5F97C49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99F081-53C8-42EA-92A6-A8B43BB2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 и схему системы водоснабжения большое влияние оказывают местные природные условия, источник водоснабжения и характер потребления воды. Поэтому в некоторых случаях могут отсутствовать те или иные сооружения. Например, в самотечных системах отсутствуют насосные станции, в системах водоснабжения от артезианских скважин нет очистных сооружений, при равномерном графике потребления не устанавливают водонапорные башни или резервуары и т.п.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может быть несколько систем водоснабжения одновременно. Например, отдельно системы производственно-технического, хозяйственно-питьевого назначения.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противопожарного водоснабжения обычно объединяют с какой-либо другой. Чаще всего с хозяйственно-питьевой в силу ее разветвленности. Но может быть создана и отдельная противопожарная система.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одну из схем взаимосвязи основных сооружений в системе водоснабжения.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6301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5514DA-783A-41A5-9DAF-7F2E2755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11741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Прямоточная система водоснабжения.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E2E6C2-EF5E-4090-A040-52D6086E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549904" cy="412789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Прямоточная система применяется для хозяйственно-питьевого и противопожарного водоснабжения. В некоторых случаях применяется и для производственно-технического водоснабжения. </a:t>
            </a:r>
          </a:p>
          <a:p>
            <a:pPr marL="0" indent="0">
              <a:buNone/>
            </a:pPr>
            <a:r>
              <a:rPr lang="ru-RU" dirty="0"/>
              <a:t>При работе этой системы вода забирается из источника с помощью водозаборного устройства 1 и подается насосами насосной станции 1-го подъема (НС 1) на очистные сооружения 3.1. Здесь обычно вода идет самотеком. Очищенная до необходимого качества она собирается в резервуаре очищенной воды 4.1. Отсюда насосами насосной станции 2-го подъема (НС 2) вода по водоводам 5 подается на территорию предприятия. Из водоводов вода попадает в водопроводную сеть 8 и подается потребителям 7.1-7.6.</a:t>
            </a:r>
          </a:p>
        </p:txBody>
      </p:sp>
    </p:spTree>
    <p:extLst>
      <p:ext uri="{BB962C8B-B14F-4D97-AF65-F5344CB8AC3E}">
        <p14:creationId xmlns:p14="http://schemas.microsoft.com/office/powerpoint/2010/main" xmlns="" val="95908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F3396-1093-4896-B184-F96D0F93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прямоточной системы водоснабжения.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0DA989-7FF7-49CD-BED5-32D18FCD1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водозабор; 2.1 – насосная станция 1-го подъема; 3.1 – очистные сооружения природной воды; 3.2 – очистные устройства для загрязненных стоков; 4.1 – резервуар чистой воды; 5 – водоводы; 6 – водонапорная башня (резервуар); 7.1-7.6 – потребители воды (цеха, здания); 8 – водопроводная сеть; 9 – сеть трубопроводов для сбора отработавшей воды; 10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водоохлаждающее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2EE9E57-6761-41DA-9027-1C974C7A2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A259651-E3A2-4994-9C7E-F9C996FEE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C10BF1-7660-4980-8A86-050AC1679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3E85F7-A121-4BE2-94EF-7251990E2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F405A5-49F6-4139-93A3-97760BAC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6" y="2161251"/>
            <a:ext cx="4821551" cy="17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37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63971-5D25-4D5C-93D6-6AA39B43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ACFEB1-BA65-401F-B3FC-19242FD2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Рассмотрев и узнав некоторые данные о системах водоснабжения и канализации</a:t>
            </a:r>
            <a:r>
              <a:rPr lang="en-US" dirty="0"/>
              <a:t>,</a:t>
            </a:r>
            <a:r>
              <a:rPr lang="ru-RU" dirty="0"/>
              <a:t> можно сделать вывод</a:t>
            </a:r>
            <a:r>
              <a:rPr lang="en-US" dirty="0"/>
              <a:t>, </a:t>
            </a:r>
            <a:r>
              <a:rPr lang="ru-RU" dirty="0"/>
              <a:t>что данная область относится к непростым и очень важным областям жизнедеятельности человека. Она включает в себя огромное количество знаний и инженерных решений</a:t>
            </a:r>
            <a:r>
              <a:rPr lang="en-US" dirty="0"/>
              <a:t>,</a:t>
            </a:r>
            <a:r>
              <a:rPr lang="ru-RU" dirty="0"/>
              <a:t> полученных человеком за период от древних</a:t>
            </a:r>
            <a:r>
              <a:rPr lang="en-US" dirty="0"/>
              <a:t>,</a:t>
            </a:r>
            <a:r>
              <a:rPr lang="ru-RU" dirty="0"/>
              <a:t> до современных высокотехнологичных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xmlns="" val="82693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0B326A-C054-4820-AFCA-FCB009ABC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E265DFC7-1B2A-4A32-9C43-C48EA6FF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xmlns="" id="{853B328C-A402-44DE-AABB-9BFBB6617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420B-3EBC-4D98-9136-2DCA5C8D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 err="1"/>
              <a:t>Благодарю</a:t>
            </a:r>
            <a:r>
              <a:rPr lang="en-US" sz="3300" dirty="0"/>
              <a:t> </a:t>
            </a:r>
            <a:r>
              <a:rPr lang="en-US" sz="3300" dirty="0" err="1"/>
              <a:t>за</a:t>
            </a:r>
            <a:r>
              <a:rPr lang="en-US" sz="3300" dirty="0"/>
              <a:t> </a:t>
            </a:r>
            <a:r>
              <a:rPr lang="en-US" sz="3300" dirty="0" err="1"/>
              <a:t>внимание</a:t>
            </a:r>
            <a:r>
              <a:rPr lang="en-US" sz="3300" dirty="0"/>
              <a:t>!</a:t>
            </a: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xmlns="" id="{68AB872E-6C1A-4C0B-A53E-C32072839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910F639-6B0E-4BF7-82EC-9CDBD34C2E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15CCB3E-2561-4C96-BE5B-19662F585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C7ED4B3-CD38-4FE4-9346-36A9F90EE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7954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36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2E1EE-9675-4696-939F-E99E64F2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Водопровод и канализация.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BA508D-AA18-4408-B275-0E5F3899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Вы, конечно, знаете, что без воды невозможно существование живых организмов. Человеческое тело приблизительно на 65 % состоит из воды. Издревле люди основывали поселения возле источников чистой питьевой воды. Вода нужна нам ежедневно – для питья, приготовления пищи, умывания, стирки и т. п.</a:t>
            </a:r>
          </a:p>
          <a:p>
            <a:pPr marL="0" indent="0">
              <a:buNone/>
            </a:pPr>
            <a:r>
              <a:rPr lang="ru-RU" sz="1200" dirty="0"/>
              <a:t>Современный дом или квартира обычно представляет собой благоустроенное и комфортабельное жилище. Обязательным элементом инженерных коммуникаций в доме наряду с квартирной электропроводкой и системой вентиляции являются системы водоснабжения и канализации. Система водоснабжения и канализации – это сложный комплекс инженерных сооружений и санитарных мероприятий.</a:t>
            </a:r>
          </a:p>
          <a:p>
            <a:pPr marL="0" indent="0">
              <a:buNone/>
            </a:pPr>
            <a:r>
              <a:rPr lang="ru-RU" sz="1200" dirty="0"/>
              <a:t>Водоснабжение – это система мер по обеспечению населения и промышленных предприятий водой, а именно получение воды из природных источников, ее очистка, транспортировка и подача потребителям.</a:t>
            </a:r>
          </a:p>
          <a:p>
            <a:pPr marL="0" indent="0">
              <a:buNone/>
            </a:pPr>
            <a:r>
              <a:rPr lang="ru-RU" sz="1200" dirty="0"/>
              <a:t>Посредством канализации осуществляется прием сточных вод в местах образования и подача их к очистным сооружениям.</a:t>
            </a:r>
          </a:p>
          <a:p>
            <a:pPr marL="0" indent="0">
              <a:buNone/>
            </a:pPr>
            <a:r>
              <a:rPr lang="ru-RU" sz="1200" dirty="0"/>
              <a:t>По водопроводу к нам поступает питьевая вода, а по канализации удаляется использованная (сточная). Такие помещения, как кухня, ванная комната или душевая кабина, туалет, баня, обязательно оборудованы системой водоснабжения и канализации. К тому же в большинстве благоустроенных домов подается как холодная, так и горячая вода. В этой сложной и дорогостоящей системе мы являемся конечными потребителями.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70896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0B326A-C054-4820-AFCA-FCB009ABC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65DFC7-1B2A-4A32-9C43-C48EA6FF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53B328C-A402-44DE-AABB-9BFBB6617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CC31DE-74C3-427A-9C85-F6FF05ED7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7" r="20811" b="1084"/>
          <a:stretch/>
        </p:blipFill>
        <p:spPr>
          <a:xfrm>
            <a:off x="305" y="0"/>
            <a:ext cx="1219169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02840B-BF21-4AB3-9552-AE05709A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12142-79C1-4E95-86BC-05EF8616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/>
              <a:t>Сантехника.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83C07E-6311-4A53-A7FE-31EE2A26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25" y="4669144"/>
            <a:ext cx="682904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1600" cap="all">
                <a:solidFill>
                  <a:srgbClr val="FFFFFE"/>
                </a:solidFill>
              </a:rPr>
              <a:t>Сантехника - это технические средства, относящиеся к канализации и водоснабжению.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3282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43F3A7-D423-4278-A6D7-1A2E5018F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r="-1" b="1379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11D08-0B06-4FB5-822A-7DBF7944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Сантехники.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4A0724-12B8-4304-99D5-A2A00899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сантехники начинается с древних шумеров, к такому выводу помогла прийти находка резного трона-стульчака царицы </a:t>
            </a:r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Шубад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предмет датируется 2600 годом до н. э. и свидетельствует о том, что древние шумеры уже пытались сделать процесс более удобным.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два столетия до нашей эры около тысячи терм было построено в Риме по указам императоров и названо в их честь. К примеру, термы Каракаллы. </a:t>
            </a:r>
          </a:p>
        </p:txBody>
      </p:sp>
    </p:spTree>
    <p:extLst>
      <p:ext uri="{BB962C8B-B14F-4D97-AF65-F5344CB8AC3E}">
        <p14:creationId xmlns:p14="http://schemas.microsoft.com/office/powerpoint/2010/main" xmlns="" val="152532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D8D7B6-944E-4672-8806-0BFB9BA44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r="-1" b="1604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40E90D-8CD9-47A0-9388-EF116C77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сантехники.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1EDB70-F535-4E7E-B34D-E6325C4D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134" y="1032933"/>
            <a:ext cx="6142594" cy="50037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привыкли к пластиковым, стальным или чугунным ваннам, а из каких материалов их вообще изготавливают. В Древней Греции их высекали из мрамора, отливали из серебра и меди. Как видно из стоимости такой работы позволить ее себе могли только очень зажиточные люди. Да и сейчас далеко не каждый сможет купить ванну, высеченную из цельного куска мрамора.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401733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3495BB-FC92-4617-B072-BFBAA258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534" r="15558" b="355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35DA88-5E88-4A1D-AF31-FB3C246A5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D3618-A95B-4070-9D42-74E77E7B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водоснабжения и канализации.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5E2709-A06E-4652-85FD-F8846E92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15BCD2"/>
              </a:buClr>
              <a:buNone/>
            </a:pPr>
            <a:r>
              <a:rPr lang="ru-RU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составляющими систем водоснабжения и канализации являются: трубы (водопроводные и канализационные), шланги, вентили (краны), смесители, раковина, ванна, душ, унитаз и сливной бачок, фильтры и отстойники, сифоны и т. п. Все перечисленное называется санитарно-технической арматурой.</a:t>
            </a:r>
          </a:p>
          <a:p>
            <a:pPr marL="0" indent="0">
              <a:lnSpc>
                <a:spcPct val="110000"/>
              </a:lnSpc>
              <a:buClr>
                <a:srgbClr val="15BCD2"/>
              </a:buClr>
              <a:buNone/>
            </a:pPr>
            <a:r>
              <a:rPr lang="ru-RU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 целях экономии и рационального использования воды стали устанавливать бытовые счетчики горячей и холодной воды. Элементы водоснабжения и канализации являются также важнейшими элементами интерьера и дизайна современной квартиры.</a:t>
            </a:r>
          </a:p>
          <a:p>
            <a:pPr marL="0" indent="0">
              <a:lnSpc>
                <a:spcPct val="110000"/>
              </a:lnSpc>
              <a:buClr>
                <a:srgbClr val="15BCD2"/>
              </a:buClr>
              <a:buNone/>
            </a:pPr>
            <a:r>
              <a:rPr lang="ru-RU" sz="16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домах, квартирах системы водоснабжения и канализации уже спроектированы и установлены специалистами.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4289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D4408-E00A-46C8-81C7-29029179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xmlns="" id="{AFBF4ABB-3645-41B1-9365-CD8ADC7F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37ADAD53-62EF-45F2-B5D6-EDEB55B4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05" y="668458"/>
            <a:ext cx="8019009" cy="49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73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6BB9B-AF12-400F-B9F3-C2A671BB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пользования системой водоснабжения.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1C972B-AE58-4FB1-876B-8845DBDA9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1" y="2015732"/>
            <a:ext cx="9421994" cy="377546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Не бросай в канализацию посторонние предметы.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Не засоряй раковину отходами продуктов питания.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Уходя из дома, проверяй, все ли краны закрыты.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Следи за состоянием труб для своевременного устранения в них протечек.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При обнаружении протечек или затопления квартиры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Отключи электричество и перекрой воду.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Сразу сообщи родителям на работу или позови соседей.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Позвони в диспетчерскую РЭУ, расскажи о том, что случилось, и попроси прислать специалиста – сантехника.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 местах протечек поставь тазы, ведра, кастрюли или другие емкости, скорее убирай скопившуюся на полу воду.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8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BBD77B-1BAB-49DD-B275-68E185FF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Сантехника в современной квартире.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CEB77EE-FEB1-4801-8295-A4B3B62D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1996682"/>
            <a:ext cx="5954185" cy="38516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применяемые предметы сан фаянса изготавливают из фарфора. Качество и стоимость этих предметов очень разнообразна и имеет огромный выбор, который ограничивается лишь вашей фантазией и финансами. Так же используется металлические и пластиковые ванны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джакузи и душевые кабины. Для монтажа на пластиковые или металлопластиковые водопроводные трубы, которые используются все чаще, предусмотрены коллекторы со специальными компрессионными фитингами или с фитингами под пайку ПВХ-труб. Существуют также устройства с креплением, которое называется евро конус и комбинированный вариант, предусматривающий возможность использовать несколько разных вариантов соединений. Еще один важный показатель — количество отводов, т.е. выходов для подключения сантехнических приборов. Обычно их число варьируется в пределах от двух до шести штук и зависит только от количества подключаемых «мокрых точек». 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96B3DC87-E553-42FD-923C-B014EF318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4405" r="-1" b="9343"/>
          <a:stretch/>
        </p:blipFill>
        <p:spPr>
          <a:xfrm>
            <a:off x="7473594" y="580986"/>
            <a:ext cx="4074836" cy="2292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3D501D-2387-47A6-83BE-3808BCD935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594" y="2981750"/>
            <a:ext cx="4074836" cy="26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66025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Галерея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1225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Галерея</vt:lpstr>
      <vt:lpstr>Презентация на тему:  простейшее сантехническое оборудование в доме. Общие сведения о системах водоснабжения и канализации. Основные элементы водоснабжения и канализации.</vt:lpstr>
      <vt:lpstr>Водопровод и канализация.</vt:lpstr>
      <vt:lpstr>Сантехника.</vt:lpstr>
      <vt:lpstr>История Сантехники.</vt:lpstr>
      <vt:lpstr>Развитие сантехники.</vt:lpstr>
      <vt:lpstr>Основные элементы водоснабжения и канализации.</vt:lpstr>
      <vt:lpstr>Слайд 7</vt:lpstr>
      <vt:lpstr>Правила пользования системой водоснабжения. </vt:lpstr>
      <vt:lpstr>Сантехника в современной квартире. </vt:lpstr>
      <vt:lpstr>САНТЕХНИКА В Частном доме.</vt:lpstr>
      <vt:lpstr>Общие сведения о системах водоснабжения и канализации.</vt:lpstr>
      <vt:lpstr>Общие сведения.</vt:lpstr>
      <vt:lpstr>Прямоточная система водоснабжения.</vt:lpstr>
      <vt:lpstr>Схема прямоточной системы водоснабжения.</vt:lpstr>
      <vt:lpstr>вывод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простейшее сантехническое оборудование в доме. Общие сведения о системах водоснабжения и канализации. Основные элементы водоснабжения и канализации.</dc:title>
  <dc:creator>Домашний</dc:creator>
  <cp:lastModifiedBy>Windows User</cp:lastModifiedBy>
  <cp:revision>6</cp:revision>
  <dcterms:created xsi:type="dcterms:W3CDTF">2019-02-28T18:25:34Z</dcterms:created>
  <dcterms:modified xsi:type="dcterms:W3CDTF">2019-03-01T08:23:03Z</dcterms:modified>
</cp:coreProperties>
</file>