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57" r:id="rId4"/>
    <p:sldId id="259" r:id="rId5"/>
    <p:sldId id="264" r:id="rId6"/>
    <p:sldId id="265" r:id="rId7"/>
    <p:sldId id="266" r:id="rId8"/>
    <p:sldId id="271" r:id="rId9"/>
    <p:sldId id="267" r:id="rId10"/>
    <p:sldId id="272" r:id="rId11"/>
    <p:sldId id="268" r:id="rId12"/>
    <p:sldId id="273" r:id="rId13"/>
    <p:sldId id="269" r:id="rId14"/>
    <p:sldId id="274" r:id="rId15"/>
    <p:sldId id="270" r:id="rId16"/>
    <p:sldId id="260" r:id="rId17"/>
    <p:sldId id="261" r:id="rId18"/>
    <p:sldId id="262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0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EE0F1-5A7D-4535-BCA6-BF6527E82D2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ABDB9-C4A2-4B6D-A6C2-43244D6A5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BDB9-C4A2-4B6D-A6C2-43244D6A564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C3FB6-084C-4597-A0ED-26B2EE478BC2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F0499-32DA-47DF-B434-E961CAB5EF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кисти и краски на дереве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46" r="6146"/>
          <a:stretch>
            <a:fillRect/>
          </a:stretch>
        </p:blipFill>
        <p:spPr>
          <a:xfrm>
            <a:off x="0" y="0"/>
            <a:ext cx="9144000" cy="6858000"/>
          </a:xfrm>
          <a:noFill/>
          <a:effectLst>
            <a:softEdge rad="317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ПОСТРОЙКА И ФАНТАЗИЯ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14282" y="371475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Работа по предмету «Изобразительное искусство»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Свалова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Владимира Максимовича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3074" name="Picture 2" descr="C:\Documents and Settings\ПК\Рабочий стол\изо\IMG_20190329_231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3161114" cy="4214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ПК\Рабочий стол\изо\IMG_20190329_2310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928926" y="47601"/>
            <a:ext cx="3071834" cy="4095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15106" y="1547891"/>
            <a:ext cx="2857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Если швы хорошо проглажены, то заготовка складывается сама.  В процессе закручивания кончик лучше вытаскивать. </a:t>
            </a:r>
          </a:p>
          <a:p>
            <a:r>
              <a:rPr lang="ru-RU" dirty="0" smtClean="0"/>
              <a:t>Когда дошли до конца, надо перевернуть заготовку и загнуть край к центру. К полученной диагонали загибаем оставшийся конец и заворачиваем всё внутрь. Угол второй половинки ракушки загибаем и подворачиваем в полученный кармашек.</a:t>
            </a:r>
            <a:endParaRPr lang="ru-RU" dirty="0"/>
          </a:p>
        </p:txBody>
      </p:sp>
      <p:pic>
        <p:nvPicPr>
          <p:cNvPr id="2" name="Picture 2" descr="C:\Documents and Settings\ПК\Рабочий стол\изо\IMG_20190329_231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609907"/>
            <a:ext cx="3186070" cy="4248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929322" y="142852"/>
            <a:ext cx="2843178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ГАРАЖ-РАКУШКА</a:t>
            </a:r>
          </a:p>
        </p:txBody>
      </p:sp>
      <p:pic>
        <p:nvPicPr>
          <p:cNvPr id="1027" name="Picture 3" descr="C:\Documents and Settings\ПК\Рабочий стол\изо\IMG_20190329_205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857388" cy="2476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ПК\Рабочий стол\изо\IMG_20190329_205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85728"/>
            <a:ext cx="2438363" cy="1828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ПК\Рабочий стол\изо\IMG_20190329_205929.jpg"/>
          <p:cNvPicPr>
            <a:picLocks noChangeAspect="1" noChangeArrowheads="1"/>
          </p:cNvPicPr>
          <p:nvPr/>
        </p:nvPicPr>
        <p:blipFill>
          <a:blip r:embed="rId5" cstate="print"/>
          <a:srcRect l="2146" b="33476"/>
          <a:stretch>
            <a:fillRect/>
          </a:stretch>
        </p:blipFill>
        <p:spPr bwMode="auto">
          <a:xfrm>
            <a:off x="4357686" y="1071546"/>
            <a:ext cx="1576226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ПК\Рабочий стол\изо\IMG_20190329_205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00306"/>
            <a:ext cx="1500166" cy="2000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ПК\Рабочий стол\изо\IMG_20190329_210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928802"/>
            <a:ext cx="2071702" cy="2762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ПК\Рабочий стол\изо\IMG_20190329_2105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000240"/>
            <a:ext cx="1875248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ПК\Рабочий стол\изо\IMG_20190329_2106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4000504"/>
            <a:ext cx="2000264" cy="26670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Documents and Settings\ПК\Рабочий стол\изо\IMG_20190329_2107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3595689"/>
            <a:ext cx="2286016" cy="304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357950" y="1547891"/>
            <a:ext cx="2786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построения гаража-ракушки возьмём лист бумаги и отмеряем необходимую ширину (ширина машинки), отрезаем лишнее. </a:t>
            </a:r>
          </a:p>
          <a:p>
            <a:r>
              <a:rPr lang="ru-RU" dirty="0" smtClean="0"/>
              <a:t>От края заготовки отступим 0,5 см и прочертим линию загиба. Первый загиб сделаем ровно с помощью линейки. Остальные загибы до конца заготовки делаем по первому загибу гармошкой.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ПК\Рабочий стол\изо\IMG_20190329_21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-24"/>
            <a:ext cx="2143140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5929322" y="-142900"/>
            <a:ext cx="2843178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ГАРАЖ-РАКУШКА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544" y="1142984"/>
            <a:ext cx="27860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Приступаем к изготовлению машинки.</a:t>
            </a:r>
          </a:p>
          <a:p>
            <a:r>
              <a:rPr lang="ru-RU" dirty="0" smtClean="0"/>
              <a:t>Берём 3 спичечных коробка. Открываем первый наполовину, в него вертикально вставляем коробочку без крышки второго коробка. </a:t>
            </a:r>
          </a:p>
          <a:p>
            <a:r>
              <a:rPr lang="ru-RU" dirty="0" smtClean="0"/>
              <a:t>Берём коробочку третьего коробка и приклеиваем её – это кузов грузовичка.</a:t>
            </a:r>
          </a:p>
          <a:p>
            <a:r>
              <a:rPr lang="ru-RU" dirty="0" smtClean="0"/>
              <a:t>Берём крышку второго коробка и прикладываем его к выступающей части первого коробка, обводим. Обрезаем лишнее. Обклеиваем и раскрашиваем  машинку. </a:t>
            </a:r>
            <a:endParaRPr lang="ru-RU" dirty="0"/>
          </a:p>
        </p:txBody>
      </p:sp>
      <p:pic>
        <p:nvPicPr>
          <p:cNvPr id="19" name="Picture 7" descr="C:\Documents and Settings\ПК\Рабочий стол\изо\IMG_20190329_211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14" y="2071678"/>
            <a:ext cx="2357436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C:\Documents and Settings\ПК\Рабочий стол\изо\IMG_20190329_212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96" y="4357718"/>
            <a:ext cx="1928808" cy="257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9" descr="C:\Documents and Settings\ПК\Рабочий стол\изо\IMG_20190329_2115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134" y="4071942"/>
            <a:ext cx="2089544" cy="278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3" descr="C:\Documents and Settings\ПК\Рабочий стол\изо\IMG_20190329_2109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3837"/>
            <a:ext cx="2178823" cy="2905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1" descr="C:\Documents and Settings\ПК\Рабочий стол\изо\IMG_20190329_210755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t="-1524" r="11584" b="15776"/>
          <a:stretch>
            <a:fillRect/>
          </a:stretch>
        </p:blipFill>
        <p:spPr bwMode="auto">
          <a:xfrm>
            <a:off x="0" y="0"/>
            <a:ext cx="2320317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5" descr="C:\Documents and Settings\ПК\Рабочий стол\изо\IMG_20190329_2111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32" y="2357430"/>
            <a:ext cx="2196701" cy="29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8" descr="C:\Documents and Settings\ПК\Рабочий стол\изо\IMG_20190329_2112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06" y="2500306"/>
            <a:ext cx="2089544" cy="278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64" name="Picture 16" descr="C:\Documents and Settings\ПК\Рабочий стол\изо\IMG_20190329_213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000504"/>
            <a:ext cx="2071702" cy="2762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Заголовок 4"/>
          <p:cNvSpPr txBox="1">
            <a:spLocks/>
          </p:cNvSpPr>
          <p:nvPr/>
        </p:nvSpPr>
        <p:spPr>
          <a:xfrm>
            <a:off x="5929322" y="142852"/>
            <a:ext cx="2843178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ГАРАЖ-РАКУШКА</a:t>
            </a:r>
          </a:p>
        </p:txBody>
      </p:sp>
      <p:pic>
        <p:nvPicPr>
          <p:cNvPr id="2063" name="Picture 15" descr="C:\Documents and Settings\ПК\Рабочий стол\изо\IMG_20190329_213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071678"/>
            <a:ext cx="1928826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C:\Documents and Settings\ПК\Рабочий стол\изо\IMG_20190329_212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-24"/>
            <a:ext cx="2000264" cy="2667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 descr="C:\Documents and Settings\ПК\Рабочий стол\изо\IMG_20190329_213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786190"/>
            <a:ext cx="2143122" cy="285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C:\Documents and Settings\ПК\Рабочий стол\изо\IMG_20190329_2128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0"/>
            <a:ext cx="2143140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C:\Documents and Settings\ПК\Рабочий стол\изо\IMG_20190329_2134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095492"/>
            <a:ext cx="1982386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 descr="C:\Documents and Settings\ПК\Рабочий стол\изо\IMG_20190329_2128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0"/>
            <a:ext cx="1982388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286544" y="1932753"/>
            <a:ext cx="27860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Берём чистый лист и отмечаем высоту, длину и ширину машинки. Боковые стенки гаража прочертим полукругом с помощью циркуля. Не забываем на них нарисовать «ушки»!</a:t>
            </a:r>
          </a:p>
          <a:p>
            <a:r>
              <a:rPr lang="ru-RU" dirty="0" smtClean="0"/>
              <a:t>По линейке загибаем боковые стенки у основания поделки.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C:\Documents and Settings\ПК\Рабочий стол\изо\IMG_20190329_215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786058"/>
            <a:ext cx="2893240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" name="Picture 20" descr="C:\Documents and Settings\ПК\Рабочий стол\изо\IMG_20190329_214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7" y="3143249"/>
            <a:ext cx="2571767" cy="3429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7" name="Picture 19" descr="C:\Documents and Settings\ПК\Рабочий стол\изо\IMG_20190329_214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5" y="357166"/>
            <a:ext cx="2571769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Заголовок 4"/>
          <p:cNvSpPr txBox="1">
            <a:spLocks/>
          </p:cNvSpPr>
          <p:nvPr/>
        </p:nvSpPr>
        <p:spPr>
          <a:xfrm>
            <a:off x="5929322" y="142852"/>
            <a:ext cx="2843178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ГАРАЖ-РАКУШКА</a:t>
            </a:r>
          </a:p>
        </p:txBody>
      </p:sp>
      <p:pic>
        <p:nvPicPr>
          <p:cNvPr id="16" name="Picture 18" descr="C:\Documents and Settings\ПК\Рабочий стол\изо\IMG_20190329_214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85727"/>
            <a:ext cx="2571769" cy="3429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357950" y="2000240"/>
            <a:ext cx="278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Промажем </a:t>
            </a:r>
            <a:r>
              <a:rPr lang="ru-RU" dirty="0" smtClean="0"/>
              <a:t>клеем ушки и край основания. </a:t>
            </a:r>
            <a:r>
              <a:rPr lang="ru-RU" dirty="0" smtClean="0"/>
              <a:t>Приклеим сложенную гармошку </a:t>
            </a:r>
            <a:r>
              <a:rPr lang="ru-RU" dirty="0" smtClean="0"/>
              <a:t>к основанию и «ушкам» боковых стенок. Ставим машинку в гараж.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929322" y="214290"/>
            <a:ext cx="2843178" cy="550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РАКУШКИ ГОТОВЫ!</a:t>
            </a:r>
          </a:p>
        </p:txBody>
      </p:sp>
      <p:pic>
        <p:nvPicPr>
          <p:cNvPr id="4098" name="Picture 2" descr="C:\Documents and Settings\ПК\Рабочий стол\изо\IMG_20190329_23210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85786" y="285728"/>
            <a:ext cx="4686300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Образцы рисунков\paint-1024x682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357190"/>
            <a:ext cx="9331736" cy="62150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-285776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РАБОТЫ</a:t>
            </a:r>
          </a:p>
        </p:txBody>
      </p:sp>
      <p:pic>
        <p:nvPicPr>
          <p:cNvPr id="3075" name="Picture 3" descr="D:\DCIM\Camera\IMG_20190327_07472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4145" t="23316" r="6736" b="14508"/>
          <a:stretch>
            <a:fillRect/>
          </a:stretch>
        </p:blipFill>
        <p:spPr bwMode="auto">
          <a:xfrm>
            <a:off x="357158" y="1214422"/>
            <a:ext cx="3071834" cy="2857520"/>
          </a:xfrm>
          <a:prstGeom prst="rect">
            <a:avLst/>
          </a:prstGeom>
          <a:noFill/>
        </p:spPr>
      </p:pic>
      <p:pic>
        <p:nvPicPr>
          <p:cNvPr id="3076" name="Picture 4" descr="D:\DCIM\Camera\IMG_20190326_220349.jp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/>
          <a:stretch>
            <a:fillRect/>
          </a:stretch>
        </p:blipFill>
        <p:spPr bwMode="auto">
          <a:xfrm rot="16200000">
            <a:off x="5615283" y="-197968"/>
            <a:ext cx="2902177" cy="3869569"/>
          </a:xfrm>
          <a:prstGeom prst="rect">
            <a:avLst/>
          </a:prstGeom>
          <a:noFill/>
        </p:spPr>
      </p:pic>
      <p:pic>
        <p:nvPicPr>
          <p:cNvPr id="3077" name="Picture 5" descr="D:\DCIM\Camera\IMG_20190326_220404.jpg"/>
          <p:cNvPicPr>
            <a:picLocks noChangeAspect="1" noChangeArrowheads="1"/>
          </p:cNvPicPr>
          <p:nvPr/>
        </p:nvPicPr>
        <p:blipFill>
          <a:blip r:embed="rId5" cstate="print">
            <a:lum bright="30000" contrast="10000"/>
          </a:blip>
          <a:srcRect l="9501" b="3388"/>
          <a:stretch>
            <a:fillRect/>
          </a:stretch>
        </p:blipFill>
        <p:spPr bwMode="auto">
          <a:xfrm rot="16200000">
            <a:off x="5772309" y="3167792"/>
            <a:ext cx="2632799" cy="3747532"/>
          </a:xfrm>
          <a:prstGeom prst="rect">
            <a:avLst/>
          </a:prstGeom>
          <a:noFill/>
        </p:spPr>
      </p:pic>
      <p:pic>
        <p:nvPicPr>
          <p:cNvPr id="3080" name="Picture 8" descr="D:\DCIM\Camera\IMG_20190326_220455.jpg"/>
          <p:cNvPicPr>
            <a:picLocks noChangeAspect="1" noChangeArrowheads="1"/>
          </p:cNvPicPr>
          <p:nvPr/>
        </p:nvPicPr>
        <p:blipFill>
          <a:blip r:embed="rId6" cstate="print"/>
          <a:srcRect t="5455"/>
          <a:stretch>
            <a:fillRect/>
          </a:stretch>
        </p:blipFill>
        <p:spPr bwMode="auto">
          <a:xfrm>
            <a:off x="357158" y="4071966"/>
            <a:ext cx="3626820" cy="2571744"/>
          </a:xfrm>
          <a:prstGeom prst="rect">
            <a:avLst/>
          </a:prstGeom>
          <a:noFill/>
        </p:spPr>
      </p:pic>
      <p:pic>
        <p:nvPicPr>
          <p:cNvPr id="14" name="Picture 11" descr="D:\DCIM\Camera\IMG_20190326_220813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t="3472" r="9615" b="6250"/>
          <a:stretch>
            <a:fillRect/>
          </a:stretch>
        </p:blipFill>
        <p:spPr bwMode="auto">
          <a:xfrm>
            <a:off x="3214678" y="1928802"/>
            <a:ext cx="225297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Образцы рисунков\paint-1024x682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357190"/>
            <a:ext cx="9331736" cy="62150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-285776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РАБОТЫ</a:t>
            </a:r>
          </a:p>
        </p:txBody>
      </p:sp>
      <p:pic>
        <p:nvPicPr>
          <p:cNvPr id="13" name="Picture 6" descr="D:\DCIM\Camera\IMG_20190326_220425.jpg"/>
          <p:cNvPicPr>
            <a:picLocks noChangeAspect="1" noChangeArrowheads="1"/>
          </p:cNvPicPr>
          <p:nvPr/>
        </p:nvPicPr>
        <p:blipFill>
          <a:blip r:embed="rId3" cstate="print"/>
          <a:srcRect l="9873" t="5391" r="2922" b="5035"/>
          <a:stretch>
            <a:fillRect/>
          </a:stretch>
        </p:blipFill>
        <p:spPr bwMode="auto">
          <a:xfrm rot="16200000">
            <a:off x="2212992" y="3284572"/>
            <a:ext cx="2714644" cy="3717882"/>
          </a:xfrm>
          <a:prstGeom prst="rect">
            <a:avLst/>
          </a:prstGeom>
          <a:noFill/>
        </p:spPr>
      </p:pic>
      <p:pic>
        <p:nvPicPr>
          <p:cNvPr id="14" name="Picture 7" descr="D:\DCIM\Camera\IMG_20190326_220441.jpg"/>
          <p:cNvPicPr>
            <a:picLocks noChangeAspect="1" noChangeArrowheads="1"/>
          </p:cNvPicPr>
          <p:nvPr/>
        </p:nvPicPr>
        <p:blipFill>
          <a:blip r:embed="rId4" cstate="print"/>
          <a:srcRect l="7575"/>
          <a:stretch>
            <a:fillRect/>
          </a:stretch>
        </p:blipFill>
        <p:spPr bwMode="auto">
          <a:xfrm rot="16200000">
            <a:off x="888465" y="674158"/>
            <a:ext cx="2723601" cy="3929091"/>
          </a:xfrm>
          <a:prstGeom prst="rect">
            <a:avLst/>
          </a:prstGeom>
          <a:noFill/>
        </p:spPr>
      </p:pic>
      <p:pic>
        <p:nvPicPr>
          <p:cNvPr id="15" name="Picture 9" descr="D:\DCIM\Camera\IMG_20190326_220516.jpg"/>
          <p:cNvPicPr>
            <a:picLocks noChangeAspect="1" noChangeArrowheads="1"/>
          </p:cNvPicPr>
          <p:nvPr/>
        </p:nvPicPr>
        <p:blipFill>
          <a:blip r:embed="rId5" cstate="print">
            <a:lum bright="30000" contrast="10000"/>
          </a:blip>
          <a:srcRect/>
          <a:stretch>
            <a:fillRect/>
          </a:stretch>
        </p:blipFill>
        <p:spPr bwMode="auto">
          <a:xfrm>
            <a:off x="5072066" y="357166"/>
            <a:ext cx="3714776" cy="2786083"/>
          </a:xfrm>
          <a:prstGeom prst="rect">
            <a:avLst/>
          </a:prstGeom>
          <a:noFill/>
        </p:spPr>
      </p:pic>
      <p:pic>
        <p:nvPicPr>
          <p:cNvPr id="3082" name="Picture 10" descr="D:\DCIM\Camera\IMG_20190326_220807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7406" t="9722"/>
          <a:stretch>
            <a:fillRect/>
          </a:stretch>
        </p:blipFill>
        <p:spPr bwMode="auto">
          <a:xfrm>
            <a:off x="5445719" y="2928952"/>
            <a:ext cx="2912495" cy="3786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Образцы рисунков\paint-1024x682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357190"/>
            <a:ext cx="9331736" cy="62150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-142900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РАБОТЫ</a:t>
            </a:r>
          </a:p>
        </p:txBody>
      </p:sp>
      <p:pic>
        <p:nvPicPr>
          <p:cNvPr id="4099" name="Picture 3" descr="D:\DCIM\Camera\IMG-20190317-WA0006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16447" t="5264" r="12499" b="2630"/>
          <a:stretch>
            <a:fillRect/>
          </a:stretch>
        </p:blipFill>
        <p:spPr bwMode="auto">
          <a:xfrm rot="5400000">
            <a:off x="821504" y="1535895"/>
            <a:ext cx="2571770" cy="2500329"/>
          </a:xfrm>
          <a:prstGeom prst="rect">
            <a:avLst/>
          </a:prstGeom>
          <a:noFill/>
        </p:spPr>
      </p:pic>
      <p:pic>
        <p:nvPicPr>
          <p:cNvPr id="4101" name="Picture 5" descr="D:\DCIM\Camera\IMG-20190317-WA0008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7895" b="13157"/>
          <a:stretch>
            <a:fillRect/>
          </a:stretch>
        </p:blipFill>
        <p:spPr bwMode="auto">
          <a:xfrm>
            <a:off x="857259" y="4000480"/>
            <a:ext cx="2714609" cy="2857520"/>
          </a:xfrm>
          <a:prstGeom prst="rect">
            <a:avLst/>
          </a:prstGeom>
          <a:noFill/>
        </p:spPr>
      </p:pic>
      <p:pic>
        <p:nvPicPr>
          <p:cNvPr id="4102" name="Picture 6" descr="D:\DCIM\Camera\IMG-20190317-WA0010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t="15008" b="16036"/>
          <a:stretch>
            <a:fillRect/>
          </a:stretch>
        </p:blipFill>
        <p:spPr bwMode="auto">
          <a:xfrm>
            <a:off x="3993958" y="3786190"/>
            <a:ext cx="4364256" cy="3071834"/>
          </a:xfrm>
          <a:prstGeom prst="rect">
            <a:avLst/>
          </a:prstGeom>
          <a:noFill/>
        </p:spPr>
      </p:pic>
      <p:pic>
        <p:nvPicPr>
          <p:cNvPr id="4103" name="Picture 7" descr="D:\DCIM\Camera\IMG-20190318-WA0002.jp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 l="5263" t="9869" r="10525"/>
          <a:stretch>
            <a:fillRect/>
          </a:stretch>
        </p:blipFill>
        <p:spPr bwMode="auto">
          <a:xfrm>
            <a:off x="6000760" y="357166"/>
            <a:ext cx="2286016" cy="3262289"/>
          </a:xfrm>
          <a:prstGeom prst="rect">
            <a:avLst/>
          </a:prstGeom>
          <a:noFill/>
        </p:spPr>
      </p:pic>
      <p:pic>
        <p:nvPicPr>
          <p:cNvPr id="4100" name="Picture 4" descr="D:\DCIM\Camera\IMG-20190317-WA0007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 l="18230" t="8018" r="19790" b="13403"/>
          <a:stretch>
            <a:fillRect/>
          </a:stretch>
        </p:blipFill>
        <p:spPr bwMode="auto">
          <a:xfrm>
            <a:off x="3428992" y="1571612"/>
            <a:ext cx="242889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Образцы рисунков\karikaturist_schnellzeichner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" y="211231"/>
            <a:ext cx="9144000" cy="643247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Художественное конструирование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3702" y="2451738"/>
            <a:ext cx="2000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Главное – чтобы форма предмета была красива и удобна для использования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2143117"/>
            <a:ext cx="4857784" cy="429348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190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100" i="1" dirty="0" smtClean="0"/>
              <a:t>В художественном конструировании важную роль играет форма. Форму постройки нам подсказывает сама природа. Сочетание простых геометрических форм – куба, шара, призмы, цилиндра, конуса – мы можем встретить как в природе, так и в любом строении, созданным человеком.</a:t>
            </a:r>
          </a:p>
          <a:p>
            <a:pPr algn="ctr"/>
            <a:r>
              <a:rPr lang="ru-RU" sz="2100" i="1" dirty="0" smtClean="0"/>
              <a:t>При построении предметов и расположении различных частей по отношению друг к другу мы невольно подключаем фантазию!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Художественное конструирование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-11193" t="-23256" r="-18657" b="-19186"/>
          <a:stretch>
            <a:fillRect/>
          </a:stretch>
        </p:blipFill>
        <p:spPr bwMode="auto">
          <a:xfrm>
            <a:off x="71438" y="3643338"/>
            <a:ext cx="4143372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ПК\Рабочий стол\изо\rakushki-plyazhi.jpg"/>
          <p:cNvPicPr>
            <a:picLocks noChangeAspect="1" noChangeArrowheads="1"/>
          </p:cNvPicPr>
          <p:nvPr/>
        </p:nvPicPr>
        <p:blipFill>
          <a:blip r:embed="rId4" cstate="print"/>
          <a:srcRect l="18892" r="5614"/>
          <a:stretch>
            <a:fillRect/>
          </a:stretch>
        </p:blipFill>
        <p:spPr bwMode="auto">
          <a:xfrm>
            <a:off x="5214942" y="3929102"/>
            <a:ext cx="3643338" cy="2714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ПК\Рабочий стол\изо\rakushki-more-galka-plyaz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842946"/>
            <a:ext cx="2700846" cy="1800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7159" y="1928802"/>
            <a:ext cx="5357850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Так,  ракушка вытянутой формы напоминает сказочный дворец.</a:t>
            </a:r>
          </a:p>
          <a:p>
            <a:r>
              <a:rPr lang="ru-RU" dirty="0" smtClean="0"/>
              <a:t>Плоские ракушки напоминают тарелочки и блюдца, зонтики и козырьки.</a:t>
            </a:r>
          </a:p>
          <a:p>
            <a:r>
              <a:rPr lang="ru-RU" dirty="0" smtClean="0"/>
              <a:t>Объёмные – кувшины, мечи и музыкальные инструменты.</a:t>
            </a:r>
          </a:p>
          <a:p>
            <a:r>
              <a:rPr lang="ru-RU" dirty="0" smtClean="0"/>
              <a:t>А открывающиеся – вафельницу.</a:t>
            </a:r>
            <a:endParaRPr lang="ru-RU" dirty="0"/>
          </a:p>
        </p:txBody>
      </p:sp>
      <p:pic>
        <p:nvPicPr>
          <p:cNvPr id="1028" name="Picture 4" descr="C:\Documents and Settings\ПК\Рабочий стол\изо\136675-alina-soph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7119" y="3357562"/>
            <a:ext cx="1905013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http://wallpapersprinted.com/download/2/shells-wallpaper-2560x1600.jpg"/>
          <p:cNvPicPr>
            <a:picLocks noChangeAspect="1" noChangeArrowheads="1"/>
          </p:cNvPicPr>
          <p:nvPr/>
        </p:nvPicPr>
        <p:blipFill>
          <a:blip r:embed="rId7" cstate="print"/>
          <a:srcRect l="-694" t="-19621" r="19430"/>
          <a:stretch>
            <a:fillRect/>
          </a:stretch>
        </p:blipFill>
        <p:spPr bwMode="auto">
          <a:xfrm>
            <a:off x="142844" y="3571876"/>
            <a:ext cx="1785950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3" name="AutoShape 9" descr="https://img2.badfon.ru/original/2228x1779/c/93/priroda-kamni-rakush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https://w-dog.ru/wallpapers/1/58/2919102427090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www.downloadwallpapers.info/dl/o/2015/03/23/622953_various-shells_2514x2063_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C:\Documents and Settings\ПК\Рабочий стол\изо\various-shells_2514x2063_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0792" y="1067274"/>
            <a:ext cx="3400364" cy="2790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7169" name="Picture 1" descr="C:\Documents and Settings\ПК\Рабочий стол\изо\IMG_20190328_19204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8309" t="18382" r="31250" b="37500"/>
          <a:stretch>
            <a:fillRect/>
          </a:stretch>
        </p:blipFill>
        <p:spPr bwMode="auto">
          <a:xfrm>
            <a:off x="142844" y="2214554"/>
            <a:ext cx="3357586" cy="2747116"/>
          </a:xfrm>
          <a:prstGeom prst="rect">
            <a:avLst/>
          </a:prstGeom>
          <a:noFill/>
        </p:spPr>
      </p:pic>
      <p:pic>
        <p:nvPicPr>
          <p:cNvPr id="7170" name="Picture 2" descr="C:\Documents and Settings\ПК\Рабочий стол\изо\IMG_20190328_191950.jpg"/>
          <p:cNvPicPr>
            <a:picLocks noChangeAspect="1" noChangeArrowheads="1"/>
          </p:cNvPicPr>
          <p:nvPr/>
        </p:nvPicPr>
        <p:blipFill>
          <a:blip r:embed="rId4" cstate="print"/>
          <a:srcRect l="40257" t="7353" r="11029" b="42402"/>
          <a:stretch>
            <a:fillRect/>
          </a:stretch>
        </p:blipFill>
        <p:spPr bwMode="auto">
          <a:xfrm>
            <a:off x="2428860" y="285728"/>
            <a:ext cx="3786214" cy="29289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57950" y="1643050"/>
            <a:ext cx="25550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Вот и ракушка на моём </a:t>
            </a:r>
          </a:p>
          <a:p>
            <a:r>
              <a:rPr lang="ru-RU" dirty="0" smtClean="0"/>
              <a:t>столе напомнила мне о </a:t>
            </a:r>
          </a:p>
          <a:p>
            <a:r>
              <a:rPr lang="ru-RU" dirty="0" smtClean="0"/>
              <a:t>таком человеческом </a:t>
            </a:r>
          </a:p>
          <a:p>
            <a:r>
              <a:rPr lang="ru-RU" dirty="0" smtClean="0"/>
              <a:t>изобретении, как  </a:t>
            </a:r>
          </a:p>
          <a:p>
            <a:r>
              <a:rPr lang="ru-RU" dirty="0" smtClean="0"/>
              <a:t>гараж-ракушка</a:t>
            </a:r>
            <a:endParaRPr lang="ru-RU" dirty="0"/>
          </a:p>
        </p:txBody>
      </p:sp>
      <p:sp>
        <p:nvSpPr>
          <p:cNvPr id="7172" name="AutoShape 4" descr="https://avatars.mds.yandex.net/get-pdb/1365646/2352efa8-323e-489c-a134-ea12a62911ce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russtroi-obninsk.ru/img_57/rakushka_garazh-3.jpg"/>
          <p:cNvPicPr>
            <a:picLocks noChangeAspect="1" noChangeArrowheads="1"/>
          </p:cNvPicPr>
          <p:nvPr/>
        </p:nvPicPr>
        <p:blipFill>
          <a:blip r:embed="rId5"/>
          <a:srcRect l="4167" b="10496"/>
          <a:stretch>
            <a:fillRect/>
          </a:stretch>
        </p:blipFill>
        <p:spPr bwMode="auto">
          <a:xfrm>
            <a:off x="5961613" y="3357562"/>
            <a:ext cx="2968105" cy="2000264"/>
          </a:xfrm>
          <a:prstGeom prst="rect">
            <a:avLst/>
          </a:prstGeom>
          <a:noFill/>
        </p:spPr>
      </p:pic>
      <p:pic>
        <p:nvPicPr>
          <p:cNvPr id="7177" name="Picture 9" descr="C:\Documents and Settings\ПК\Рабочий стол\изо\GazeBox-2.jpg"/>
          <p:cNvPicPr>
            <a:picLocks noChangeAspect="1" noChangeArrowheads="1"/>
          </p:cNvPicPr>
          <p:nvPr/>
        </p:nvPicPr>
        <p:blipFill>
          <a:blip r:embed="rId6"/>
          <a:srcRect l="9821" t="12419" r="7410" b="8782"/>
          <a:stretch>
            <a:fillRect/>
          </a:stretch>
        </p:blipFill>
        <p:spPr bwMode="auto">
          <a:xfrm>
            <a:off x="2407978" y="4429132"/>
            <a:ext cx="3735658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21505" name="Picture 1" descr="C:\Documents and Settings\ПК\Рабочий стол\изо\IMG_20190328_152708.jpg"/>
          <p:cNvPicPr>
            <a:picLocks noChangeAspect="1" noChangeArrowheads="1"/>
          </p:cNvPicPr>
          <p:nvPr/>
        </p:nvPicPr>
        <p:blipFill>
          <a:blip r:embed="rId3" cstate="print"/>
          <a:srcRect r="-6063" b="-2276"/>
          <a:stretch>
            <a:fillRect/>
          </a:stretch>
        </p:blipFill>
        <p:spPr bwMode="auto">
          <a:xfrm>
            <a:off x="2857488" y="2928934"/>
            <a:ext cx="3000396" cy="3857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Documents and Settings\ПК\Рабочий стол\изо\IMG_20190328_152356.jpg"/>
          <p:cNvPicPr>
            <a:picLocks noChangeAspect="1" noChangeArrowheads="1"/>
          </p:cNvPicPr>
          <p:nvPr/>
        </p:nvPicPr>
        <p:blipFill>
          <a:blip r:embed="rId4" cstate="print"/>
          <a:srcRect b="12877"/>
          <a:stretch>
            <a:fillRect/>
          </a:stretch>
        </p:blipFill>
        <p:spPr bwMode="auto">
          <a:xfrm>
            <a:off x="0" y="3571876"/>
            <a:ext cx="2828880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Documents and Settings\ПК\Рабочий стол\изо\IMG_20190328_152032.jpg"/>
          <p:cNvPicPr>
            <a:picLocks noChangeAspect="1" noChangeArrowheads="1"/>
          </p:cNvPicPr>
          <p:nvPr/>
        </p:nvPicPr>
        <p:blipFill>
          <a:blip r:embed="rId5" cstate="print"/>
          <a:srcRect r="14141" b="12877"/>
          <a:stretch>
            <a:fillRect/>
          </a:stretch>
        </p:blipFill>
        <p:spPr bwMode="auto">
          <a:xfrm>
            <a:off x="2928926" y="142852"/>
            <a:ext cx="2428860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Documents and Settings\ПК\Рабочий стол\изо\IMG_20190328_151750.jpg"/>
          <p:cNvPicPr>
            <a:picLocks noChangeAspect="1" noChangeArrowheads="1"/>
          </p:cNvPicPr>
          <p:nvPr/>
        </p:nvPicPr>
        <p:blipFill>
          <a:blip r:embed="rId6" cstate="print"/>
          <a:srcRect b="7195"/>
          <a:stretch>
            <a:fillRect/>
          </a:stretch>
        </p:blipFill>
        <p:spPr bwMode="auto">
          <a:xfrm>
            <a:off x="0" y="0"/>
            <a:ext cx="2828880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357951" y="1673260"/>
            <a:ext cx="2786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Подготавливаем необходимые инструменты и материалы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Начинаем с квадрата – обрежем от листа А4 ненужное</a:t>
            </a:r>
          </a:p>
          <a:p>
            <a:pPr marL="342900" indent="-342900">
              <a:buAutoNum type="arabicPeriod"/>
            </a:pPr>
            <a:r>
              <a:rPr lang="ru-RU" dirty="0" smtClean="0"/>
              <a:t>Складываем квадрат по диагонали, получаем треугольник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Раскрываем, кладём изнанкой вверх и загибаем к средней линии уголки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57318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22531" name="Picture 3" descr="C:\Documents and Settings\ПК\Рабочий стол\изо\IMG_20190328_15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785794"/>
            <a:ext cx="2428860" cy="3238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Documents and Settings\ПК\Рабочий стол\изо\IMG_20190328_152900.jpg"/>
          <p:cNvPicPr>
            <a:picLocks noChangeAspect="1" noChangeArrowheads="1"/>
          </p:cNvPicPr>
          <p:nvPr/>
        </p:nvPicPr>
        <p:blipFill>
          <a:blip r:embed="rId4" cstate="print"/>
          <a:srcRect r="17647"/>
          <a:stretch>
            <a:fillRect/>
          </a:stretch>
        </p:blipFill>
        <p:spPr bwMode="auto">
          <a:xfrm>
            <a:off x="142844" y="142852"/>
            <a:ext cx="2357454" cy="3816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357950" y="1571612"/>
            <a:ext cx="2786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Загибаем уголок, который</a:t>
            </a:r>
          </a:p>
          <a:p>
            <a:r>
              <a:rPr lang="ru-RU" dirty="0" smtClean="0"/>
              <a:t>смотрит на нас с изнанки, тоже проглаживаем.</a:t>
            </a:r>
          </a:p>
          <a:p>
            <a:r>
              <a:rPr lang="ru-RU" dirty="0" smtClean="0"/>
              <a:t>Переворачиваем работу, берем угол большого треугольника, прикладываем его к верхней линии и делаем загиб.</a:t>
            </a:r>
          </a:p>
          <a:p>
            <a:r>
              <a:rPr lang="ru-RU" dirty="0" smtClean="0"/>
              <a:t>Получившуюся линию прикладываем к верхней линии и снова проглаживаем – как-будто делим пополам расстояние между двумя линиями.</a:t>
            </a:r>
            <a:endParaRPr lang="ru-RU" dirty="0"/>
          </a:p>
        </p:txBody>
      </p:sp>
      <p:pic>
        <p:nvPicPr>
          <p:cNvPr id="5123" name="Picture 3" descr="C:\Documents and Settings\ПК\Рабочий стол\изо\IMG_20190328_152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14290"/>
            <a:ext cx="2507409" cy="3343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ПК\Рабочий стол\изо\IMG_20190328_153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571876"/>
            <a:ext cx="2357454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Documents and Settings\ПК\Рабочий стол\изо\IMG_20190328_1532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357562"/>
            <a:ext cx="2625328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4" name="Picture 2" descr="C:\Documents and Settings\ПК\Рабочий стол\изо\IMG_20190328_153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-24"/>
            <a:ext cx="2714612" cy="361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:\Documents and Settings\ПК\Рабочий стол\изо\IMG_20190328_154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42876"/>
            <a:ext cx="2518172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15074" y="1413768"/>
            <a:ext cx="2857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Соединяя соседние линии, продолжаем </a:t>
            </a:r>
            <a:r>
              <a:rPr lang="ru-RU" dirty="0" err="1" smtClean="0"/>
              <a:t>половинить</a:t>
            </a:r>
            <a:r>
              <a:rPr lang="ru-RU" dirty="0" smtClean="0"/>
              <a:t> полосы.</a:t>
            </a:r>
          </a:p>
          <a:p>
            <a:r>
              <a:rPr lang="ru-RU" dirty="0" smtClean="0"/>
              <a:t>Получаем 4 полосы, потом из них – 8.</a:t>
            </a:r>
          </a:p>
          <a:p>
            <a:r>
              <a:rPr lang="ru-RU" dirty="0" smtClean="0"/>
              <a:t>Теперь </a:t>
            </a:r>
            <a:r>
              <a:rPr lang="ru-RU" dirty="0" err="1" smtClean="0"/>
              <a:t>дозагибаем</a:t>
            </a:r>
            <a:r>
              <a:rPr lang="ru-RU" dirty="0" smtClean="0"/>
              <a:t> оставшийся внизу треугольник: берем острый конец фигуры, прикладываем его к середине второй полосы и загибаем. Прикладываем уголок к третьей полосе и снова загибаем. Так до конца фигуры с шагом 1,5 полосы. Получилось 19 полос всего.</a:t>
            </a:r>
            <a:endParaRPr lang="ru-RU" dirty="0"/>
          </a:p>
        </p:txBody>
      </p:sp>
      <p:pic>
        <p:nvPicPr>
          <p:cNvPr id="6146" name="Picture 2" descr="C:\Documents and Settings\ПК\Рабочий стол\изо\IMG_20190328_154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533" y="3229060"/>
            <a:ext cx="2453831" cy="3271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ПК\Рабочий стол\изо\IMG_20190328_1545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286124"/>
            <a:ext cx="2293094" cy="3057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512" y="1571612"/>
            <a:ext cx="2786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Переворачиваем поделку </a:t>
            </a:r>
          </a:p>
          <a:p>
            <a:r>
              <a:rPr lang="ru-RU" dirty="0" smtClean="0"/>
              <a:t>наизнанку, совмещаем угол со второй полосой, проглаживаем и прячем кончик внутрь.</a:t>
            </a:r>
          </a:p>
          <a:p>
            <a:r>
              <a:rPr lang="ru-RU" dirty="0" smtClean="0"/>
              <a:t>Проглаживаем ещё раз сгибы, проминая заправленный уголок.</a:t>
            </a:r>
          </a:p>
          <a:p>
            <a:r>
              <a:rPr lang="ru-RU" dirty="0" smtClean="0"/>
              <a:t>Берём линейку и циркуль, и проводим иглой циркуля (как карандашом) полосы с лицевой стороны. Получаем галочки углом вниз, от широкой части поделки к узкой.</a:t>
            </a:r>
            <a:endParaRPr lang="ru-RU" dirty="0"/>
          </a:p>
        </p:txBody>
      </p:sp>
      <p:pic>
        <p:nvPicPr>
          <p:cNvPr id="1027" name="Picture 3" descr="C:\Documents and Settings\ПК\Рабочий стол\изо\IMG-20190329-WA001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42910" y="1928802"/>
            <a:ext cx="2786082" cy="4966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Documents and Settings\ПК\Рабочий стол\изо\IMG_20190328_155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28880" cy="3771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ПК\Рабочий стол\изо\IMG-20190329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916173"/>
            <a:ext cx="2211119" cy="3941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ПК\Рабочий стол\изо\IMG_20190328_1551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61975"/>
            <a:ext cx="2900318" cy="3867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краски и кисти с блокнотом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РАКУШКА</a:t>
            </a:r>
          </a:p>
        </p:txBody>
      </p:sp>
      <p:pic>
        <p:nvPicPr>
          <p:cNvPr id="3075" name="Picture 3" descr="C:\Documents and Settings\ПК\Рабочий стол\изо\IMG_20190329_225109.jpg"/>
          <p:cNvPicPr>
            <a:picLocks noChangeAspect="1" noChangeArrowheads="1"/>
          </p:cNvPicPr>
          <p:nvPr/>
        </p:nvPicPr>
        <p:blipFill>
          <a:blip r:embed="rId3" cstate="print"/>
          <a:srcRect l="27421" t="33419" r="-14827" b="-11827"/>
          <a:stretch>
            <a:fillRect/>
          </a:stretch>
        </p:blipFill>
        <p:spPr bwMode="auto">
          <a:xfrm>
            <a:off x="2714612" y="1071546"/>
            <a:ext cx="3643338" cy="435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15106" y="1428736"/>
            <a:ext cx="2857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Проглаживаем новые линии так, чтобы бугорки были снаружи, а впадины с изнанки. Переворачиваем заготовку и загибаем внутрь уголок, совмещая острый конец со второй линией. </a:t>
            </a:r>
          </a:p>
          <a:p>
            <a:r>
              <a:rPr lang="ru-RU" dirty="0" smtClean="0"/>
              <a:t>Переворачиваем работу и складываем пополам. Теперь одной рукой заталкиваем кончик внутрь, одновременно второй рукой накрываем его боковыми крылышками – как клювик у птички.</a:t>
            </a:r>
            <a:endParaRPr lang="ru-RU" dirty="0"/>
          </a:p>
        </p:txBody>
      </p:sp>
      <p:pic>
        <p:nvPicPr>
          <p:cNvPr id="2051" name="Picture 3" descr="C:\Documents and Settings\ПК\Рабочий стол\изо\IMG-20190329-WA0015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b="26829"/>
          <a:stretch>
            <a:fillRect/>
          </a:stretch>
        </p:blipFill>
        <p:spPr bwMode="auto">
          <a:xfrm>
            <a:off x="1190812" y="3286124"/>
            <a:ext cx="2738246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ПК\Рабочий стол\изо\IMG-20190329-WA0016.jpg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 b="9408"/>
          <a:stretch>
            <a:fillRect/>
          </a:stretch>
        </p:blipFill>
        <p:spPr bwMode="auto">
          <a:xfrm>
            <a:off x="142844" y="0"/>
            <a:ext cx="2919409" cy="4714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640</Words>
  <Application>Microsoft Office PowerPoint</Application>
  <PresentationFormat>Экран (4:3)</PresentationFormat>
  <Paragraphs>63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Художественное конструирование</vt:lpstr>
      <vt:lpstr>Художественное конструирование</vt:lpstr>
      <vt:lpstr>РАКУШКА</vt:lpstr>
      <vt:lpstr>РАКУШКА</vt:lpstr>
      <vt:lpstr>РАКУШКА</vt:lpstr>
      <vt:lpstr>РАКУШКА</vt:lpstr>
      <vt:lpstr>РАКУШКА</vt:lpstr>
      <vt:lpstr>РАКУШКА</vt:lpstr>
      <vt:lpstr>РАКУШКА</vt:lpstr>
      <vt:lpstr>ГАРАЖ-РАКУШКА</vt:lpstr>
      <vt:lpstr>Слайд 12</vt:lpstr>
      <vt:lpstr>Слайд 13</vt:lpstr>
      <vt:lpstr>Слайд 14</vt:lpstr>
      <vt:lpstr>НАШИ РАКУШКИ ГОТОВЫ!</vt:lpstr>
      <vt:lpstr>МОИ РАБОТЫ</vt:lpstr>
      <vt:lpstr>МОИ РАБОТЫ</vt:lpstr>
      <vt:lpstr>МОИ РАБОТЫ</vt:lpstr>
      <vt:lpstr>БЛАГОДАРЮ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Intel</dc:creator>
  <cp:lastModifiedBy>Intel</cp:lastModifiedBy>
  <cp:revision>106</cp:revision>
  <dcterms:created xsi:type="dcterms:W3CDTF">2019-03-26T14:12:07Z</dcterms:created>
  <dcterms:modified xsi:type="dcterms:W3CDTF">2019-04-01T07:34:28Z</dcterms:modified>
</cp:coreProperties>
</file>