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75" r:id="rId2"/>
    <p:sldId id="264" r:id="rId3"/>
    <p:sldId id="257" r:id="rId4"/>
    <p:sldId id="267" r:id="rId5"/>
    <p:sldId id="272" r:id="rId6"/>
    <p:sldId id="269" r:id="rId7"/>
    <p:sldId id="273" r:id="rId8"/>
    <p:sldId id="274" r:id="rId9"/>
    <p:sldId id="271" r:id="rId10"/>
    <p:sldId id="258" r:id="rId11"/>
    <p:sldId id="265" r:id="rId12"/>
    <p:sldId id="276" r:id="rId13"/>
    <p:sldId id="261" r:id="rId14"/>
    <p:sldId id="262" r:id="rId15"/>
    <p:sldId id="270" r:id="rId16"/>
    <p:sldId id="259" r:id="rId17"/>
    <p:sldId id="26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12" autoAdjust="0"/>
    <p:restoredTop sz="94343" autoAdjust="0"/>
  </p:normalViewPr>
  <p:slideViewPr>
    <p:cSldViewPr snapToGrid="0">
      <p:cViewPr varScale="1">
        <p:scale>
          <a:sx n="69" d="100"/>
          <a:sy n="69" d="100"/>
        </p:scale>
        <p:origin x="80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44B90-E733-48AB-A10F-EA21C185DD55}" type="datetimeFigureOut">
              <a:rPr lang="ru-RU" smtClean="0"/>
              <a:t>26.12.2018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F6282-8CD4-440A-A105-22D0BD6A7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931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44B90-E733-48AB-A10F-EA21C185DD55}" type="datetimeFigureOut">
              <a:rPr lang="ru-RU" smtClean="0"/>
              <a:t>26.12.2018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F6282-8CD4-440A-A105-22D0BD6A7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257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44B90-E733-48AB-A10F-EA21C185DD55}" type="datetimeFigureOut">
              <a:rPr lang="ru-RU" smtClean="0"/>
              <a:t>26.12.2018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F6282-8CD4-440A-A105-22D0BD6A74B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258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44B90-E733-48AB-A10F-EA21C185DD55}" type="datetimeFigureOut">
              <a:rPr lang="ru-RU" smtClean="0"/>
              <a:t>26.12.2018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F6282-8CD4-440A-A105-22D0BD6A7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6559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44B90-E733-48AB-A10F-EA21C185DD55}" type="datetimeFigureOut">
              <a:rPr lang="ru-RU" smtClean="0"/>
              <a:t>26.12.2018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F6282-8CD4-440A-A105-22D0BD6A74B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07226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44B90-E733-48AB-A10F-EA21C185DD55}" type="datetimeFigureOut">
              <a:rPr lang="ru-RU" smtClean="0"/>
              <a:t>26.12.2018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F6282-8CD4-440A-A105-22D0BD6A7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6617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44B90-E733-48AB-A10F-EA21C185DD55}" type="datetimeFigureOut">
              <a:rPr lang="ru-RU" smtClean="0"/>
              <a:t>26.12.2018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F6282-8CD4-440A-A105-22D0BD6A7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8413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44B90-E733-48AB-A10F-EA21C185DD55}" type="datetimeFigureOut">
              <a:rPr lang="ru-RU" smtClean="0"/>
              <a:t>26.12.2018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F6282-8CD4-440A-A105-22D0BD6A7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532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44B90-E733-48AB-A10F-EA21C185DD55}" type="datetimeFigureOut">
              <a:rPr lang="ru-RU" smtClean="0"/>
              <a:t>26.12.2018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F6282-8CD4-440A-A105-22D0BD6A7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773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44B90-E733-48AB-A10F-EA21C185DD55}" type="datetimeFigureOut">
              <a:rPr lang="ru-RU" smtClean="0"/>
              <a:t>26.12.2018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F6282-8CD4-440A-A105-22D0BD6A7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006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44B90-E733-48AB-A10F-EA21C185DD55}" type="datetimeFigureOut">
              <a:rPr lang="ru-RU" smtClean="0"/>
              <a:t>26.12.2018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F6282-8CD4-440A-A105-22D0BD6A7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556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44B90-E733-48AB-A10F-EA21C185DD55}" type="datetimeFigureOut">
              <a:rPr lang="ru-RU" smtClean="0"/>
              <a:t>26.12.2018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F6282-8CD4-440A-A105-22D0BD6A7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323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44B90-E733-48AB-A10F-EA21C185DD55}" type="datetimeFigureOut">
              <a:rPr lang="ru-RU" smtClean="0"/>
              <a:t>26.12.2018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F6282-8CD4-440A-A105-22D0BD6A7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809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44B90-E733-48AB-A10F-EA21C185DD55}" type="datetimeFigureOut">
              <a:rPr lang="ru-RU" smtClean="0"/>
              <a:t>26.12.2018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F6282-8CD4-440A-A105-22D0BD6A7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893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44B90-E733-48AB-A10F-EA21C185DD55}" type="datetimeFigureOut">
              <a:rPr lang="ru-RU" smtClean="0"/>
              <a:t>26.12.2018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F6282-8CD4-440A-A105-22D0BD6A7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208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44B90-E733-48AB-A10F-EA21C185DD55}" type="datetimeFigureOut">
              <a:rPr lang="ru-RU" smtClean="0"/>
              <a:t>26.12.2018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F6282-8CD4-440A-A105-22D0BD6A7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35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44B90-E733-48AB-A10F-EA21C185DD55}" type="datetimeFigureOut">
              <a:rPr lang="ru-RU" smtClean="0"/>
              <a:t>26.12.2018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2A3F6282-8CD4-440A-A105-22D0BD6A7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542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1998037" cy="6858000"/>
          </a:xfrm>
        </p:spPr>
      </p:pic>
      <p:sp>
        <p:nvSpPr>
          <p:cNvPr id="5" name="Подзаголовок 3"/>
          <p:cNvSpPr txBox="1">
            <a:spLocks/>
          </p:cNvSpPr>
          <p:nvPr/>
        </p:nvSpPr>
        <p:spPr>
          <a:xfrm>
            <a:off x="-1" y="272560"/>
            <a:ext cx="4258491" cy="13864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МАОУ «Лицей №7 имени Героя Советского Союза 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Бориса Константиновича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Чернышёва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» г. Красноярск</a:t>
            </a:r>
          </a:p>
          <a:p>
            <a:pPr algn="ctr"/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-1" y="3104703"/>
            <a:ext cx="7766936" cy="25776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000" b="1" dirty="0" smtClean="0">
                <a:latin typeface="Segoe Script" panose="020B0504020000000003" pitchFamily="34" charset="0"/>
                <a:cs typeface="Times New Roman" panose="02020603050405020304" pitchFamily="18" charset="0"/>
              </a:rPr>
              <a:t>Технологии работы с текстильными материалами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870055" y="5882547"/>
            <a:ext cx="20073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Выполнила 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Савельева Арина 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3 класс </a:t>
            </a:r>
          </a:p>
        </p:txBody>
      </p:sp>
    </p:spTree>
    <p:extLst>
      <p:ext uri="{BB962C8B-B14F-4D97-AF65-F5344CB8AC3E}">
        <p14:creationId xmlns:p14="http://schemas.microsoft.com/office/powerpoint/2010/main" val="180475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19908"/>
          </a:xfrm>
        </p:spPr>
        <p:txBody>
          <a:bodyPr/>
          <a:lstStyle/>
          <a:p>
            <a:pPr algn="ctr"/>
            <a:r>
              <a:rPr lang="ru-RU" dirty="0" smtClean="0"/>
              <a:t>Начинаю работу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85" y="1488531"/>
            <a:ext cx="4248544" cy="318640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1086" y="1488532"/>
            <a:ext cx="4320792" cy="324059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15685" y="5192766"/>
            <a:ext cx="438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Р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азметка деталей (при помощи шаблона, выкройки или лекала, на глаз)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34000" y="5157040"/>
            <a:ext cx="31089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В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ыделение деталей (раскрой ножницами)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92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4564" y="622451"/>
            <a:ext cx="2734081" cy="609600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Сборка (сшивание). Использован петельный шов.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0528" y="1925853"/>
            <a:ext cx="4527689" cy="33957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506" y="1925853"/>
            <a:ext cx="4535817" cy="339576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15506" y="492369"/>
            <a:ext cx="37332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Украшение изделий из текстиля бисером, тесьмой или пуговицами.</a:t>
            </a:r>
          </a:p>
        </p:txBody>
      </p:sp>
    </p:spTree>
    <p:extLst>
      <p:ext uri="{BB962C8B-B14F-4D97-AF65-F5344CB8AC3E}">
        <p14:creationId xmlns:p14="http://schemas.microsoft.com/office/powerpoint/2010/main" val="30034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22429" y="1430651"/>
            <a:ext cx="5730970" cy="4298228"/>
          </a:xfrm>
        </p:spPr>
      </p:pic>
      <p:sp>
        <p:nvSpPr>
          <p:cNvPr id="5" name="TextBox 4"/>
          <p:cNvSpPr txBox="1"/>
          <p:nvPr/>
        </p:nvSpPr>
        <p:spPr>
          <a:xfrm>
            <a:off x="512618" y="1870364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206567" y="1218015"/>
            <a:ext cx="387966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Тучка с дождиком</a:t>
            </a: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эскиз. Подготовила материалы: фетр (синий), нитки, бисер синий, фиолетовый, белый, голубой.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гольница и иголки, ножницы.</a:t>
            </a: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Сделала выкройку. Вырезала тучку.</a:t>
            </a: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Сшила петельным швом.</a:t>
            </a: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Нанизала бисер и стеклярус на нити. Пришила к тучке.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99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4832" y="1658985"/>
            <a:ext cx="5190308" cy="38927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64778" y="1010196"/>
            <a:ext cx="387966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Ромашка.</a:t>
            </a: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Продумала эскиз. Подготовила материалы: фетр (белый и жёлтый), нитки, бисер желтый, игольница и иголки, ножницы.</a:t>
            </a: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Сделала выкройку. Вырезала цветок.</a:t>
            </a: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Сшила сметочным стежком «вперед иголкой».</a:t>
            </a: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сердцевину нашила бисер.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37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250371" y="2380023"/>
            <a:ext cx="4822354" cy="36213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739" y="1738639"/>
            <a:ext cx="6479177" cy="48593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4046" y="1276974"/>
            <a:ext cx="3995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Эскиз и готовый результат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66756" y="861475"/>
            <a:ext cx="45977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Украшаю…</a:t>
            </a: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Пришиваю бусины и стеклярус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4046" y="538309"/>
            <a:ext cx="17331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Пончик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44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0860" y="1123407"/>
            <a:ext cx="3104956" cy="5330042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Ёлочка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Продумала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эскиз. Подготовила материалы: фетр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(зелёный ),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нитки,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пуговки разные,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игольница и иголки, ножницы.</a:t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Сделала выкройку. Вырезала 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ёлочку.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Сшила 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петельным швом. Вышила тамбурным швом. Пришила пуговицы.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341" y="1123407"/>
            <a:ext cx="2135737" cy="27717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129" y="1123407"/>
            <a:ext cx="4126231" cy="538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35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929" y="518160"/>
            <a:ext cx="6687556" cy="1320800"/>
          </a:xfrm>
        </p:spPr>
        <p:txBody>
          <a:bodyPr/>
          <a:lstStyle/>
          <a:p>
            <a:pPr algn="ctr"/>
            <a:r>
              <a:rPr lang="ru-RU" dirty="0" smtClean="0"/>
              <a:t>Результат моей работы.</a:t>
            </a:r>
            <a:br>
              <a:rPr lang="ru-RU" dirty="0" smtClean="0"/>
            </a:br>
            <a:r>
              <a:rPr lang="ru-RU" dirty="0" smtClean="0"/>
              <a:t>Игрушки на новогоднюю ёлку.</a:t>
            </a:r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5995" y="2032804"/>
            <a:ext cx="5825424" cy="437366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485" y="981752"/>
            <a:ext cx="4156710" cy="554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57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8493" y="439493"/>
            <a:ext cx="8596668" cy="1320800"/>
          </a:xfrm>
        </p:spPr>
        <p:txBody>
          <a:bodyPr/>
          <a:lstStyle/>
          <a:p>
            <a:pPr algn="ctr"/>
            <a:r>
              <a:rPr lang="ru-RU" smtClean="0">
                <a:solidFill>
                  <a:schemeClr val="accent2">
                    <a:lumMod val="50000"/>
                  </a:schemeClr>
                </a:solidFill>
              </a:rPr>
              <a:t>Спасибо за внимание!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85" y="1100885"/>
            <a:ext cx="10195524" cy="57342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72051" y="883130"/>
            <a:ext cx="89895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GungsuhChe" panose="02030609000101010101" pitchFamily="49" charset="-127"/>
                <a:cs typeface="Times New Roman" panose="02020603050405020304" pitchFamily="18" charset="0"/>
              </a:rPr>
              <a:t>С наступающим </a:t>
            </a:r>
          </a:p>
          <a:p>
            <a:pPr algn="ctr"/>
            <a:r>
              <a:rPr lang="ru-RU" sz="5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GungsuhChe" panose="02030609000101010101" pitchFamily="49" charset="-127"/>
                <a:cs typeface="Times New Roman" panose="02020603050405020304" pitchFamily="18" charset="0"/>
              </a:rPr>
              <a:t>Новым Годом!!!</a:t>
            </a:r>
            <a:endParaRPr lang="ru-RU" sz="5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GungsuhChe" panose="02030609000101010101" pitchFamily="49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18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7754" y="1680083"/>
            <a:ext cx="10515600" cy="3543209"/>
          </a:xfrm>
        </p:spPr>
        <p:txBody>
          <a:bodyPr>
            <a:normAutofit/>
          </a:bodyPr>
          <a:lstStyle/>
          <a:p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Технологические операции: разметка деталей (при помощи шаблона, выкройки или лекала, на глаз), выделение деталей (раскрой ножницами), сборка (сшивание) и отделка (аппликация, вышивка) при работе над изделием.</a:t>
            </a: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ниток, их свойства, применение. Ручные швы и строчки.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Технологию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создания декоративных композиций.</a:t>
            </a: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Украшение изделий из текстиля бисером, тесьмой или пуговицами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778034" y="849086"/>
            <a:ext cx="6035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изучила и сделала</a:t>
            </a:r>
            <a:endParaRPr lang="ru-RU" sz="4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93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466" y="834903"/>
            <a:ext cx="6787927" cy="5090945"/>
          </a:xfrm>
        </p:spPr>
      </p:pic>
      <p:sp>
        <p:nvSpPr>
          <p:cNvPr id="8" name="Прямоугольник 7"/>
          <p:cNvSpPr/>
          <p:nvPr/>
        </p:nvSpPr>
        <p:spPr>
          <a:xfrm>
            <a:off x="821009" y="834903"/>
            <a:ext cx="338389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Необходимые  материалы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фетр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разных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цветов,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нитки (швейные, мулине), ножницы, бисер, бусины, пуговицы, игольница с иголками. Бумага и карандаш.</a:t>
            </a:r>
          </a:p>
        </p:txBody>
      </p:sp>
    </p:spTree>
    <p:extLst>
      <p:ext uri="{BB962C8B-B14F-4D97-AF65-F5344CB8AC3E}">
        <p14:creationId xmlns:p14="http://schemas.microsoft.com/office/powerpoint/2010/main" val="296877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3594" y="1241367"/>
            <a:ext cx="498728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Соблюдать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порядок на своём рабочем месте. Перед работой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проверить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исправность инструментов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Ножницы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хранить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в определенном месте - в подставке или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 рабочей коробке.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П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ередавая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, держать их за сомкнутые лезвия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. Работать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хорошо отрегулированными и заточенными ножницами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Не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оставлять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ножницы раскрытыми лезвиями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. Следить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за движением и положением лезвий во время работы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. Использовать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ножницы только по назначению.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5518" y="327588"/>
            <a:ext cx="4173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Правила безопасной работы с ножницами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211" y="4934686"/>
            <a:ext cx="2346960" cy="15636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634" y="3401782"/>
            <a:ext cx="5318058" cy="31896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0591" y="223085"/>
            <a:ext cx="3210609" cy="307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6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4100" y="622663"/>
            <a:ext cx="3620346" cy="1320800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Правила безопасной работы со швейной иглой.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02923" y="2272937"/>
            <a:ext cx="4063295" cy="395130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Хранить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иглу всегда в игольнице. Не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оставлять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иглу на рабочем месте без нитки.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Передавать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иглу только в игольнице и с ниткой. Не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брать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иглу в рот и не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играть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с иглой. Не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втыкать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иглу в одежду. До и после работы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проверить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количество игл.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Хранить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игольницу с иголками только в одном и том же месте. Не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отвлекаться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во время работы с иглой.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70" y="327563"/>
            <a:ext cx="2826327" cy="21197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91" y="4114080"/>
            <a:ext cx="2909455" cy="21820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684" y="2035208"/>
            <a:ext cx="2661129" cy="19958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28936" y="4063923"/>
            <a:ext cx="1776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Моя игольница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061" y="6264410"/>
            <a:ext cx="3393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Игольница моей сестры Даши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5273" y="2537360"/>
            <a:ext cx="2624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Игольницы моей мамы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36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60400"/>
          </a:xfrm>
        </p:spPr>
        <p:txBody>
          <a:bodyPr/>
          <a:lstStyle/>
          <a:p>
            <a:pPr algn="ctr"/>
            <a:r>
              <a:rPr lang="ru-RU" dirty="0"/>
              <a:t>РУЧНЫЕ ШВЫ И СТРОЧКИ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08" y="4754622"/>
            <a:ext cx="2863252" cy="162489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87" y="2996741"/>
            <a:ext cx="2524916" cy="15696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64303" y="5179189"/>
            <a:ext cx="49925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ПЕТЕЛЬНЫЙ ШОВ Это ряд вертикальных петлеобразных стежков. Используется шов не только для вышивки, но и обмётывания петель и срезов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ткани.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64303" y="3089073"/>
            <a:ext cx="41199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ТАМБУРНЫЙ ШОВ Это непрерывный ряд петель, выходящих одна из другой. Применяется для вышивания контура и для сплошного заполнения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узора.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64303" y="1464664"/>
            <a:ext cx="37448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СМЕТОЧНЫЙ СТЕЖОК « ВПЕРЕД ИГЛОЙ» Сметывание- временное соединение двух или более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деталей.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35" y="1201675"/>
            <a:ext cx="3277611" cy="170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98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2498" y="609600"/>
            <a:ext cx="4482495" cy="971006"/>
          </a:xfrm>
        </p:spPr>
        <p:txBody>
          <a:bodyPr/>
          <a:lstStyle/>
          <a:p>
            <a:pPr algn="ctr"/>
            <a:r>
              <a:rPr lang="ru-RU" dirty="0" smtClean="0"/>
              <a:t>Виды пуговиц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68181" y="1580606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Плоские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с двумя отверстиями с четырьмя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отверстиями, с ушком.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Форма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пуговиц: фигурные, круглые, квадратные, треугольные, овальные.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Пуговицы бывают разных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цветов.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Пуговицы бывают разных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размеров.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По назначению пуговицы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бывают детские, плательные, брючные, костюмные, пальтовые, форменные.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Пуговицы изготовляют из самых различных материалов: рога, кости, дерева, металла, стекла, пластмассы, фарфора. Они могут быть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обтяжными :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из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ткани или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из кожи, обвязанными,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оплетенными.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65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Наша коллекция пуговиц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213" y="1270000"/>
            <a:ext cx="6866442" cy="5149832"/>
          </a:xfrm>
        </p:spPr>
      </p:pic>
    </p:spTree>
    <p:extLst>
      <p:ext uri="{BB962C8B-B14F-4D97-AF65-F5344CB8AC3E}">
        <p14:creationId xmlns:p14="http://schemas.microsoft.com/office/powerpoint/2010/main" val="128163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5788780" cy="722811"/>
          </a:xfrm>
        </p:spPr>
        <p:txBody>
          <a:bodyPr/>
          <a:lstStyle/>
          <a:p>
            <a:pPr algn="ctr"/>
            <a:r>
              <a:rPr lang="ru-RU" dirty="0" smtClean="0"/>
              <a:t>Как пришить пуговицы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332411"/>
            <a:ext cx="6008673" cy="4930580"/>
          </a:xfrm>
        </p:spPr>
      </p:pic>
      <p:sp>
        <p:nvSpPr>
          <p:cNvPr id="5" name="TextBox 4"/>
          <p:cNvSpPr txBox="1"/>
          <p:nvPr/>
        </p:nvSpPr>
        <p:spPr>
          <a:xfrm>
            <a:off x="7083909" y="1120045"/>
            <a:ext cx="367988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Пуговица: пословицы 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поговорки.</a:t>
            </a:r>
          </a:p>
          <a:p>
            <a:r>
              <a:rPr lang="ru-RU" dirty="0" smtClean="0"/>
              <a:t>Пуговички </a:t>
            </a:r>
            <a:r>
              <a:rPr lang="ru-RU" dirty="0"/>
              <a:t>золочёные, а три дня не евши. </a:t>
            </a:r>
            <a:endParaRPr lang="ru-RU" dirty="0" smtClean="0"/>
          </a:p>
          <a:p>
            <a:r>
              <a:rPr lang="ru-RU" dirty="0" smtClean="0"/>
              <a:t>На </a:t>
            </a:r>
            <a:r>
              <a:rPr lang="ru-RU" dirty="0"/>
              <a:t>чужой рот не пуговицу нашить. </a:t>
            </a:r>
            <a:endParaRPr lang="ru-RU" dirty="0" smtClean="0"/>
          </a:p>
          <a:p>
            <a:r>
              <a:rPr lang="ru-RU" dirty="0" smtClean="0"/>
              <a:t>Не </a:t>
            </a:r>
            <a:r>
              <a:rPr lang="ru-RU" dirty="0"/>
              <a:t>та шинель, что пуговицами блестит, а та, что греет. </a:t>
            </a:r>
            <a:r>
              <a:rPr lang="ru-RU" dirty="0" smtClean="0"/>
              <a:t> </a:t>
            </a:r>
          </a:p>
          <a:p>
            <a:r>
              <a:rPr lang="ru-RU" dirty="0" smtClean="0"/>
              <a:t>Прост</a:t>
            </a:r>
            <a:r>
              <a:rPr lang="ru-RU" dirty="0"/>
              <a:t>, как </a:t>
            </a:r>
            <a:r>
              <a:rPr lang="ru-RU" dirty="0" smtClean="0"/>
              <a:t>пуговица. </a:t>
            </a:r>
          </a:p>
          <a:p>
            <a:r>
              <a:rPr lang="ru-RU" dirty="0" smtClean="0"/>
              <a:t>Завистнику </a:t>
            </a:r>
            <a:r>
              <a:rPr lang="ru-RU" dirty="0"/>
              <a:t>кажется, что у другого золото блестит, а подойдет поближе - медная пуговица. </a:t>
            </a:r>
            <a:endParaRPr lang="ru-RU" dirty="0" smtClean="0"/>
          </a:p>
          <a:p>
            <a:r>
              <a:rPr lang="ru-RU" dirty="0" smtClean="0"/>
              <a:t>Коли </a:t>
            </a:r>
            <a:r>
              <a:rPr lang="ru-RU" dirty="0"/>
              <a:t>первую пуговицу застегнешь неправильно, то все остальные пойдут наперекосяк.</a:t>
            </a:r>
          </a:p>
        </p:txBody>
      </p:sp>
    </p:spTree>
    <p:extLst>
      <p:ext uri="{BB962C8B-B14F-4D97-AF65-F5344CB8AC3E}">
        <p14:creationId xmlns:p14="http://schemas.microsoft.com/office/powerpoint/2010/main" val="178251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1870</TotalTime>
  <Words>660</Words>
  <Application>Microsoft Office PowerPoint</Application>
  <PresentationFormat>Широкоэкранный</PresentationFormat>
  <Paragraphs>66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GungsuhChe</vt:lpstr>
      <vt:lpstr>Arial</vt:lpstr>
      <vt:lpstr>Segoe Script</vt:lpstr>
      <vt:lpstr>Times New Roman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Правила безопасной работы со швейной иглой. </vt:lpstr>
      <vt:lpstr>РУЧНЫЕ ШВЫ И СТРОЧКИ</vt:lpstr>
      <vt:lpstr>Виды пуговиц</vt:lpstr>
      <vt:lpstr>Наша коллекция пуговиц</vt:lpstr>
      <vt:lpstr>Как пришить пуговицы</vt:lpstr>
      <vt:lpstr>Начинаю работу</vt:lpstr>
      <vt:lpstr>Сборка (сшивание). Использован петельный шов.</vt:lpstr>
      <vt:lpstr>Презентация PowerPoint</vt:lpstr>
      <vt:lpstr>Презентация PowerPoint</vt:lpstr>
      <vt:lpstr>Презентация PowerPoint</vt:lpstr>
      <vt:lpstr>Ёлочка. Продумала эскиз. Подготовила материалы: фетр  (зелёный ), нитки, пуговки разные, игольница и иголки, ножницы. Сделала выкройку. Вырезала  ёлочку. Сшила  петельным швом. Вышила тамбурным швом. Пришила пуговицы.  </vt:lpstr>
      <vt:lpstr>Результат моей работы. Игрушки на новогоднюю ёлку.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52</cp:revision>
  <dcterms:created xsi:type="dcterms:W3CDTF">2018-12-15T08:15:17Z</dcterms:created>
  <dcterms:modified xsi:type="dcterms:W3CDTF">2018-12-26T16:49:05Z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