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9FE"/>
    <a:srgbClr val="F5FCFD"/>
    <a:srgbClr val="220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9C08406-02B5-4837-915D-26D7F95593E6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B76AB71-429D-4AE3-B237-48FBB5860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s://photoshop-kopona.com/uploads/posts/2018-08/1534446070_school-frame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  <a:t>Промежуточная </a:t>
            </a:r>
            <a:br>
              <a:rPr lang="ru-RU" sz="32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</a:b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  <a:t>аттестационная работа </a:t>
            </a:r>
            <a:br>
              <a:rPr lang="ru-RU" sz="32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</a:b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  <a:t>по предмету «Рисование»</a:t>
            </a:r>
            <a:b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</a:b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</a:b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ea typeface="BatangChe" pitchFamily="49" charset="-127"/>
              </a:rPr>
            </a:br>
            <a:endParaRPr lang="ru-RU" sz="2400" dirty="0">
              <a:solidFill>
                <a:srgbClr val="0070C0"/>
              </a:solidFill>
              <a:latin typeface="Bookman Old Style" pitchFamily="18" charset="0"/>
              <a:ea typeface="BatangChe" pitchFamily="49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3933056"/>
            <a:ext cx="5616624" cy="1248544"/>
          </a:xfrm>
        </p:spPr>
        <p:txBody>
          <a:bodyPr anchor="b"/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ученика 1 класса</a:t>
            </a:r>
          </a:p>
          <a:p>
            <a:pPr algn="r"/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Чернявского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Андрея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14097" y="2967335"/>
            <a:ext cx="2715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ДОМИК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98066" y="2967335"/>
            <a:ext cx="274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ДОМИК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://900igr.net/up/datai/104212/0002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19672" y="1988840"/>
            <a:ext cx="62792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http://900igr.net/up/datas/135470/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1988840"/>
            <a:ext cx="82398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  </a:t>
            </a:r>
            <a:r>
              <a:rPr lang="ru-RU" sz="1600" dirty="0" smtClean="0">
                <a:solidFill>
                  <a:srgbClr val="002060"/>
                </a:solidFill>
                <a:latin typeface="Segoe Script" pitchFamily="34" charset="0"/>
              </a:rPr>
              <a:t>В свободное от учебы время я очень люблю собирать конструкторы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Segoe Script" pitchFamily="34" charset="0"/>
              </a:rPr>
              <a:t>и строить различные модели, поэтому мне очень интересной показалась  идея построить дом на бумаге, используя всевозможные подручные средства.</a:t>
            </a:r>
          </a:p>
          <a:p>
            <a:endParaRPr lang="ru-RU" sz="1600" dirty="0">
              <a:solidFill>
                <a:srgbClr val="002060"/>
              </a:solidFill>
              <a:latin typeface="Segoe Script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Segoe Script" pitchFamily="34" charset="0"/>
              </a:rPr>
              <a:t>    Для своей аттестационной работы я выбрал нетрадиционные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Segoe Script" pitchFamily="34" charset="0"/>
              </a:rPr>
              <a:t>техники рисования: 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Segoe Script" pitchFamily="34" charset="0"/>
              </a:rPr>
              <a:t>рисование штампами;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Segoe Script" pitchFamily="34" charset="0"/>
              </a:rPr>
              <a:t>тычковое рисование;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Segoe Script" pitchFamily="34" charset="0"/>
              </a:rPr>
              <a:t>нанесение оттисков.   </a:t>
            </a:r>
            <a:endParaRPr lang="ru-RU" sz="1600" dirty="0">
              <a:solidFill>
                <a:srgbClr val="002060"/>
              </a:solidFill>
              <a:latin typeface="Segoe Script" pitchFamily="34" charset="0"/>
            </a:endParaRPr>
          </a:p>
        </p:txBody>
      </p:sp>
      <p:pic>
        <p:nvPicPr>
          <p:cNvPr id="14342" name="Picture 6" descr="http://kasper-sudak.ru/wp-content/uploads/2016/10/233_clauseschto_luchshe_kottedzh_ili_dacha-700x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4513439"/>
            <a:ext cx="2808313" cy="1817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http://nachalo4ka.ru/wp-content/uploads/2014/05/shkolnyiy-universalnyiy-prevyu-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620688"/>
            <a:ext cx="7800867" cy="58506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84168" y="1124744"/>
            <a:ext cx="1872208" cy="5040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764704"/>
            <a:ext cx="7344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Первым делом я приготовил все необходимые для работы материалы.</a:t>
            </a:r>
            <a:b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</a:b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 </a:t>
            </a:r>
            <a:b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</a:br>
            <a:r>
              <a:rPr lang="ru-RU" u="sng" dirty="0" smtClean="0">
                <a:solidFill>
                  <a:srgbClr val="220DA3"/>
                </a:solidFill>
                <a:latin typeface="Segoe Script" pitchFamily="34" charset="0"/>
              </a:rPr>
              <a:t>Мне понадобились:</a:t>
            </a: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/>
            </a:r>
            <a:b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</a:b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    альбом и карандаш;</a:t>
            </a:r>
            <a:b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</a:b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    краски гуашь;</a:t>
            </a:r>
            <a:b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</a:b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    стаканчик с водой;</a:t>
            </a:r>
            <a:b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</a:b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    емкость для разведения красок;</a:t>
            </a:r>
            <a:b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</a:b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    подручные средства для </a:t>
            </a: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творчества:</a:t>
            </a:r>
          </a:p>
          <a:p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 </a:t>
            </a:r>
            <a:r>
              <a:rPr lang="ru-RU" dirty="0" err="1" smtClean="0">
                <a:solidFill>
                  <a:srgbClr val="220DA3"/>
                </a:solidFill>
                <a:latin typeface="Segoe Script" pitchFamily="34" charset="0"/>
              </a:rPr>
              <a:t>стирательная</a:t>
            </a: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 резинка, колпачки</a:t>
            </a: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,</a:t>
            </a:r>
          </a:p>
          <a:p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 </a:t>
            </a: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ватные палочки и прочие мелкие </a:t>
            </a:r>
            <a:endParaRPr lang="ru-RU" dirty="0" smtClean="0">
              <a:solidFill>
                <a:srgbClr val="220DA3"/>
              </a:solidFill>
              <a:latin typeface="Segoe Script" pitchFamily="34" charset="0"/>
            </a:endParaRPr>
          </a:p>
          <a:p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предметы</a:t>
            </a:r>
            <a:r>
              <a:rPr lang="ru-RU" dirty="0" smtClean="0">
                <a:solidFill>
                  <a:srgbClr val="220DA3"/>
                </a:solidFill>
                <a:latin typeface="Segoe Script" pitchFamily="34" charset="0"/>
              </a:rPr>
              <a:t>. 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683568" y="1988840"/>
            <a:ext cx="288032" cy="4571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683568" y="2276872"/>
            <a:ext cx="288032" cy="4571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683568" y="2564904"/>
            <a:ext cx="288032" cy="4571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683568" y="2852936"/>
            <a:ext cx="288032" cy="4571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683568" y="3140968"/>
            <a:ext cx="288032" cy="4571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5678">
            <a:off x="5045200" y="3496948"/>
            <a:ext cx="2784310" cy="2088232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4188" y="2209404"/>
            <a:ext cx="4873625" cy="3655218"/>
          </a:xfrm>
        </p:spPr>
      </p:pic>
      <p:pic>
        <p:nvPicPr>
          <p:cNvPr id="35842" name="Picture 2" descr="https://www.desktopbackground.org/download/o/2012/01/17/329381_education-ppt-backgrounds-templates-download-free-education_1600x1200_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4" name="Picture 4" descr="http://zanny.ru/tw_files2/urls_1/34/d-33959/33959_html_377cec9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683779"/>
            <a:ext cx="3960440" cy="24098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2492896"/>
            <a:ext cx="720080" cy="936104"/>
          </a:xfrm>
          <a:prstGeom prst="rect">
            <a:avLst/>
          </a:prstGeom>
          <a:solidFill>
            <a:srgbClr val="F0F9FE"/>
          </a:solidFill>
          <a:ln>
            <a:solidFill>
              <a:srgbClr val="F0F9F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483768" y="454367"/>
            <a:ext cx="5782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Segoe Script" pitchFamily="34" charset="0"/>
              </a:rPr>
              <a:t>На следующем этапе я обдумал из каких </a:t>
            </a:r>
          </a:p>
          <a:p>
            <a:r>
              <a:rPr lang="ru-RU" dirty="0" smtClean="0">
                <a:latin typeface="Segoe Script" pitchFamily="34" charset="0"/>
              </a:rPr>
              <a:t>геометрических частей  будет состоять </a:t>
            </a:r>
          </a:p>
          <a:p>
            <a:r>
              <a:rPr lang="ru-RU" dirty="0" smtClean="0">
                <a:latin typeface="Segoe Script" pitchFamily="34" charset="0"/>
              </a:rPr>
              <a:t>мой домик и начертил схему </a:t>
            </a:r>
          </a:p>
          <a:p>
            <a:r>
              <a:rPr lang="ru-RU" dirty="0" smtClean="0">
                <a:latin typeface="Segoe Script" pitchFamily="34" charset="0"/>
              </a:rPr>
              <a:t>на альбомном листе.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1"/>
          <a:stretch/>
        </p:blipFill>
        <p:spPr>
          <a:xfrm rot="5400000">
            <a:off x="5371079" y="3237048"/>
            <a:ext cx="3542572" cy="2990372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4188" y="2209404"/>
            <a:ext cx="4873625" cy="3655218"/>
          </a:xfrm>
        </p:spPr>
      </p:pic>
      <p:pic>
        <p:nvPicPr>
          <p:cNvPr id="34818" name="Picture 2" descr="http://www.pixempire.com/images/preview/education-paper-and-paintbrushes-paint-paint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7556" y="3220078"/>
            <a:ext cx="3718569" cy="2788927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4"/>
          <a:stretch/>
        </p:blipFill>
        <p:spPr>
          <a:xfrm rot="5400000">
            <a:off x="1495316" y="1427350"/>
            <a:ext cx="4155722" cy="3406494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91278" y="315517"/>
            <a:ext cx="5400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Segoe Script" panose="030B0504020000000003" pitchFamily="66" charset="0"/>
              </a:rPr>
              <a:t>Далее я занялся нанесением штампов </a:t>
            </a:r>
          </a:p>
          <a:p>
            <a:r>
              <a:rPr lang="ru-RU" dirty="0" smtClean="0">
                <a:latin typeface="Segoe Script" panose="030B0504020000000003" pitchFamily="66" charset="0"/>
              </a:rPr>
              <a:t>на чертеж.</a:t>
            </a:r>
            <a:endParaRPr lang="ru-RU" dirty="0">
              <a:latin typeface="Segoe Script" panose="030B05040200000000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4188" y="2209404"/>
            <a:ext cx="4873625" cy="3655218"/>
          </a:xfrm>
        </p:spPr>
      </p:pic>
      <p:pic>
        <p:nvPicPr>
          <p:cNvPr id="4" name="Picture 2" descr="http://www.pixempire.com/images/preview/education-paper-and-paintbrushes-paint-paint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8" name="Picture 4" descr="http://900igr.net/up/datai/102697/0001-001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6224">
            <a:off x="1753390" y="1962119"/>
            <a:ext cx="5128938" cy="3846703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4188" y="2209404"/>
            <a:ext cx="4873625" cy="3655218"/>
          </a:xfrm>
        </p:spPr>
      </p:pic>
      <p:pic>
        <p:nvPicPr>
          <p:cNvPr id="4" name="Picture 2" descr="http://www.pixempire.com/images/preview/education-paper-and-paintbrushes-paint-paint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0" t="56999" r="29000" b="19201"/>
          <a:stretch/>
        </p:blipFill>
        <p:spPr>
          <a:xfrm rot="5400000">
            <a:off x="2311868" y="1415864"/>
            <a:ext cx="4520264" cy="42691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7215" r="94135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350"/>
          <a:stretch/>
        </p:blipFill>
        <p:spPr>
          <a:xfrm rot="155238">
            <a:off x="4562541" y="4164698"/>
            <a:ext cx="3297796" cy="29520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2195736" y="169480"/>
            <a:ext cx="4960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Segoe Script" panose="030B0504020000000003" pitchFamily="66" charset="0"/>
              </a:rPr>
              <a:t>Используя ватные палочки, я </a:t>
            </a:r>
          </a:p>
          <a:p>
            <a:r>
              <a:rPr lang="ru-RU" sz="2000" dirty="0" smtClean="0">
                <a:latin typeface="Segoe Script" panose="030B0504020000000003" pitchFamily="66" charset="0"/>
              </a:rPr>
              <a:t>нарисовал контуры окон, дверей </a:t>
            </a:r>
          </a:p>
          <a:p>
            <a:r>
              <a:rPr lang="ru-RU" sz="2000" dirty="0" smtClean="0">
                <a:latin typeface="Segoe Script" panose="030B0504020000000003" pitchFamily="66" charset="0"/>
              </a:rPr>
              <a:t>и крыши.</a:t>
            </a:r>
            <a:endParaRPr lang="ru-RU" sz="2000" dirty="0">
              <a:latin typeface="Segoe Script" panose="030B05040200000000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4188" y="2209404"/>
            <a:ext cx="4873625" cy="3655218"/>
          </a:xfrm>
        </p:spPr>
      </p:pic>
      <p:pic>
        <p:nvPicPr>
          <p:cNvPr id="4" name="Picture 2" descr="http://www.pixempire.com/images/preview/education-paper-and-paintbrushes-paint-paint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8" name="Picture 4" descr="http://900igr.net/up/datai/102697/0001-001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7846">
            <a:off x="1748959" y="1998197"/>
            <a:ext cx="5148048" cy="3861036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4188" y="2209404"/>
            <a:ext cx="4873625" cy="3655218"/>
          </a:xfrm>
        </p:spPr>
      </p:pic>
      <p:pic>
        <p:nvPicPr>
          <p:cNvPr id="4" name="Picture 2" descr="http://www.pixempire.com/images/preview/education-paper-and-paintbrushes-paint-paint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b="3226"/>
          <a:stretch/>
        </p:blipFill>
        <p:spPr>
          <a:xfrm rot="5400000">
            <a:off x="1739685" y="1148747"/>
            <a:ext cx="5520614" cy="432048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36237" y="128138"/>
            <a:ext cx="4523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Segoe Script" panose="030B0504020000000003" pitchFamily="66" charset="0"/>
              </a:rPr>
              <a:t>Вот что у меня получилось!</a:t>
            </a:r>
            <a:endParaRPr lang="ru-RU" sz="2000" dirty="0">
              <a:latin typeface="Segoe Script" panose="030B05040200000000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480</TotalTime>
  <Words>121</Words>
  <Application>Microsoft Office PowerPoint</Application>
  <PresentationFormat>Экран (4:3)</PresentationFormat>
  <Paragraphs>29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BatangChe</vt:lpstr>
      <vt:lpstr>Bookman Old Style</vt:lpstr>
      <vt:lpstr>Century Schoolbook</vt:lpstr>
      <vt:lpstr>Segoe Script</vt:lpstr>
      <vt:lpstr>Wingdings</vt:lpstr>
      <vt:lpstr>Wingdings 2</vt:lpstr>
      <vt:lpstr>Эркер</vt:lpstr>
      <vt:lpstr>Промежуточная  аттестационная работа  по предмету «Рисование»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29</cp:revision>
  <dcterms:created xsi:type="dcterms:W3CDTF">2019-05-09T10:03:06Z</dcterms:created>
  <dcterms:modified xsi:type="dcterms:W3CDTF">2019-05-18T07:57:23Z</dcterms:modified>
</cp:coreProperties>
</file>