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4" d="100"/>
          <a:sy n="84" d="100"/>
        </p:scale>
        <p:origin x="81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51012" y="935025"/>
            <a:ext cx="8689976" cy="2509213"/>
          </a:xfrm>
        </p:spPr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МОЙ КУЛИНАРНЫЙ ШЕДЕВР</a:t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</a:br>
            <a:r>
              <a:rPr lang="ru-RU" sz="3200" dirty="0" smtClean="0">
                <a:latin typeface="Bookman Old Style" panose="02050604050505020204" pitchFamily="18" charset="0"/>
              </a:rPr>
              <a:t>Вариант ПИРОЖЕНОГО «картошка»</a:t>
            </a:r>
            <a:endParaRPr lang="ru-RU" dirty="0">
              <a:latin typeface="Bookman Old Style" panose="020506040505050202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ru-RU" cap="none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Петегирич Екатерина Валерьевна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ru-RU" cap="none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4 класс</a:t>
            </a:r>
            <a:endParaRPr lang="ru-RU" cap="none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91499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427"/>
    </mc:Choice>
    <mc:Fallback>
      <p:transition spd="slow" advTm="2427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4510" y="2880360"/>
            <a:ext cx="91554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FF0000"/>
                </a:solidFill>
              </a:rPr>
              <a:t>БЛАГОДАРЮ ЗА ВНИМАНИЕ!!!</a:t>
            </a:r>
            <a:endParaRPr lang="ru-RU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9370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 advTm="1312">
        <p15:prstTrans prst="origami"/>
      </p:transition>
    </mc:Choice>
    <mc:Fallback>
      <p:transition spd="slow" advTm="131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1620" y="1040130"/>
            <a:ext cx="33147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/>
              <a:t>Ингредиенты</a:t>
            </a:r>
            <a:r>
              <a:rPr lang="ru-RU" dirty="0" smtClean="0"/>
              <a:t>: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dirty="0" smtClean="0"/>
              <a:t>600 г печенья;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dirty="0" smtClean="0"/>
              <a:t>1 банка сгущенного молока;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dirty="0" smtClean="0"/>
              <a:t>200 г сливочного масла;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dirty="0" smtClean="0"/>
              <a:t>5 </a:t>
            </a:r>
            <a:r>
              <a:rPr lang="ru-RU" dirty="0" err="1" smtClean="0"/>
              <a:t>ч.л</a:t>
            </a:r>
            <a:r>
              <a:rPr lang="ru-RU" dirty="0" smtClean="0"/>
              <a:t>. какао.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320" y="925472"/>
            <a:ext cx="6625590" cy="496919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31620" y="3467397"/>
            <a:ext cx="227457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/>
              <a:t>Инвентарь</a:t>
            </a:r>
            <a:r>
              <a:rPr lang="ru-RU" dirty="0" smtClean="0"/>
              <a:t>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Миска;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Чайная ложка: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Столовая ложка%;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Форма для печенья.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29086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Tm="1966">
        <p15:prstTrans prst="curtains"/>
      </p:transition>
    </mc:Choice>
    <mc:Fallback>
      <p:transition spd="slow" advTm="196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4794" y="192024"/>
            <a:ext cx="3511296" cy="26334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4380" y="1668780"/>
            <a:ext cx="220599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Открываю банку со сгущенным молоком;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Кладу в миску 200 г сливочного масла;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Добавляю к маслу сгущённое молоко.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032" y="2588824"/>
            <a:ext cx="3511296" cy="263347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5112" y="4045363"/>
            <a:ext cx="3511296" cy="2633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714126"/>
      </p:ext>
    </p:extLst>
  </p:cSld>
  <p:clrMapOvr>
    <a:masterClrMapping/>
  </p:clrMapOvr>
  <p:transition spd="slow" advTm="3996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976" y="1657350"/>
            <a:ext cx="5212080" cy="390906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921" y="1657350"/>
            <a:ext cx="5212079" cy="39090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85976" y="697230"/>
            <a:ext cx="8298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Все тщательно перемешиваю ложкой до полного растворения масла.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7968291"/>
      </p:ext>
    </p:extLst>
  </p:cSld>
  <p:clrMapOvr>
    <a:masterClrMapping/>
  </p:clrMapOvr>
  <p:transition spd="slow" advTm="2953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09060" y="822960"/>
            <a:ext cx="4869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Добавляю какао и перемешиваю.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188" y="1734074"/>
            <a:ext cx="4970211" cy="372765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071" y="1734074"/>
            <a:ext cx="4970211" cy="3727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3817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4025">
        <p:split orient="vert"/>
      </p:transition>
    </mc:Choice>
    <mc:Fallback>
      <p:transition spd="slow" advTm="4025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9172" y="1940814"/>
            <a:ext cx="4837938" cy="362845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90" y="1940814"/>
            <a:ext cx="4925568" cy="369417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34590" y="925830"/>
            <a:ext cx="9189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Измельчаю в миску печенье и тщательно все перемешиваю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62439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705"/>
    </mc:Choice>
    <mc:Fallback>
      <p:transition spd="slow" advTm="3705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8932" y="1966702"/>
            <a:ext cx="256032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Выкладываю полученную массу в форму и помещаю в холодильник на 6 часов.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2954" y="494043"/>
            <a:ext cx="3511296" cy="263347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7952" y="494043"/>
            <a:ext cx="3511296" cy="263347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4758" y="3406673"/>
            <a:ext cx="4166388" cy="3124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1211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5184">
        <p:circle/>
      </p:transition>
    </mc:Choice>
    <mc:Fallback>
      <p:transition spd="slow" advTm="5184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8720" y="1543050"/>
            <a:ext cx="436626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Через 6 часов достаю из холодильника и выкладываю на блюдо.</a:t>
            </a:r>
          </a:p>
          <a:p>
            <a:pPr algn="ctr"/>
            <a:r>
              <a:rPr lang="ru-RU" sz="3200" dirty="0" smtClean="0"/>
              <a:t>Пирожные готовы. Можно пить чай!</a:t>
            </a:r>
            <a:endParaRPr lang="ru-RU" sz="3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100" y="169164"/>
            <a:ext cx="4315968" cy="323697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100" y="3463992"/>
            <a:ext cx="4315968" cy="3236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5105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4264">
        <p15:prstTrans prst="drape"/>
      </p:transition>
    </mc:Choice>
    <mc:Fallback>
      <p:transition spd="slow" advTm="426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03020" y="811530"/>
            <a:ext cx="45605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А еще я сделала вот такой пассажирский вагон из картона. Моим младшим братикам он очень понравился!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020" y="2969514"/>
            <a:ext cx="4239768" cy="317982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808" y="811530"/>
            <a:ext cx="3947160" cy="2960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4787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4779">
        <p15:prstTrans prst="wind"/>
      </p:transition>
    </mc:Choice>
    <mc:Fallback>
      <p:transition spd="slow" advTm="477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апля">
  <a:themeElements>
    <a:clrScheme name="Droplet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36</TotalTime>
  <Words>138</Words>
  <Application>Microsoft Office PowerPoint</Application>
  <PresentationFormat>Широкоэкранный</PresentationFormat>
  <Paragraphs>24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Bookman Old Style</vt:lpstr>
      <vt:lpstr>Tw Cen MT</vt:lpstr>
      <vt:lpstr>Wingdings</vt:lpstr>
      <vt:lpstr>Капля</vt:lpstr>
      <vt:lpstr>МОЙ КУЛИНАРНЫЙ ШЕДЕВР Вариант ПИРОЖЕНОГО «картошка»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МОЙ КУЛИНАРНЫЙ ШЕДЕВР Вариант ПИРОЖЕНОГО «картошка»</dc:title>
  <dc:creator>Ирина П</dc:creator>
  <cp:lastModifiedBy>Ирина П</cp:lastModifiedBy>
  <cp:revision>5</cp:revision>
  <dcterms:created xsi:type="dcterms:W3CDTF">2019-05-15T10:14:52Z</dcterms:created>
  <dcterms:modified xsi:type="dcterms:W3CDTF">2019-05-15T10:50:54Z</dcterms:modified>
</cp:coreProperties>
</file>