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6" r:id="rId6"/>
    <p:sldId id="269" r:id="rId7"/>
    <p:sldId id="268" r:id="rId8"/>
    <p:sldId id="270" r:id="rId9"/>
    <p:sldId id="263" r:id="rId10"/>
    <p:sldId id="264" r:id="rId11"/>
    <p:sldId id="271" r:id="rId12"/>
    <p:sldId id="272" r:id="rId13"/>
    <p:sldId id="260" r:id="rId14"/>
    <p:sldId id="261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3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2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0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8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291B-03A6-4A3B-BF8A-95BC7874311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CB33-5F0A-41C0-A21B-B81FEACE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9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404813"/>
            <a:ext cx="8352928" cy="6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Муниципальное </a:t>
            </a:r>
            <a:r>
              <a:rPr lang="ru-RU" altLang="ru-RU" dirty="0" smtClean="0"/>
              <a:t>автономное общеобразовательное учреждение лицей </a:t>
            </a:r>
            <a:r>
              <a:rPr lang="ru-RU" altLang="ru-RU" dirty="0"/>
              <a:t>№ </a:t>
            </a:r>
            <a:r>
              <a:rPr lang="ru-RU" altLang="ru-RU" dirty="0" smtClean="0"/>
              <a:t>7</a:t>
            </a:r>
          </a:p>
          <a:p>
            <a:pPr algn="ctr"/>
            <a:r>
              <a:rPr lang="ru-RU" altLang="ru-RU" dirty="0" smtClean="0"/>
              <a:t>г. Красноярска.</a:t>
            </a:r>
            <a:endParaRPr lang="ru-RU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4724400"/>
            <a:ext cx="3276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1600" b="1" dirty="0">
                <a:cs typeface="Arial" charset="0"/>
              </a:rPr>
              <a:t>Выполнила:</a:t>
            </a:r>
          </a:p>
          <a:p>
            <a:r>
              <a:rPr lang="ru-RU" altLang="ru-RU" sz="1600" dirty="0">
                <a:cs typeface="Arial" charset="0"/>
              </a:rPr>
              <a:t>Учащаяся 3 класса</a:t>
            </a:r>
          </a:p>
          <a:p>
            <a:r>
              <a:rPr lang="ru-RU" altLang="ru-RU" sz="1600" dirty="0" smtClean="0">
                <a:cs typeface="Arial" charset="0"/>
              </a:rPr>
              <a:t>Юричук Василина</a:t>
            </a:r>
            <a:endParaRPr lang="ru-RU" altLang="ru-RU" sz="1600" dirty="0">
              <a:cs typeface="Arial" charset="0"/>
            </a:endParaRPr>
          </a:p>
          <a:p>
            <a:r>
              <a:rPr lang="ru-RU" altLang="ru-RU" sz="1600" b="1" dirty="0">
                <a:cs typeface="Arial" charset="0"/>
              </a:rPr>
              <a:t>Проверил: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0" y="60198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dirty="0"/>
              <a:t>г</a:t>
            </a:r>
            <a:r>
              <a:rPr lang="ru-RU" altLang="ru-RU" sz="1600" dirty="0" smtClean="0"/>
              <a:t>. Казань</a:t>
            </a:r>
            <a:endParaRPr lang="ru-RU" altLang="ru-RU" sz="1600" dirty="0"/>
          </a:p>
          <a:p>
            <a:pPr algn="ctr">
              <a:buFontTx/>
              <a:buNone/>
            </a:pPr>
            <a:r>
              <a:rPr lang="ru-RU" altLang="ru-RU" sz="1600" dirty="0" smtClean="0"/>
              <a:t>2019 </a:t>
            </a:r>
            <a:r>
              <a:rPr lang="ru-RU" altLang="ru-RU" sz="1600" dirty="0"/>
              <a:t>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291" y="1700808"/>
            <a:ext cx="80835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Экзаменационная работа по предмету</a:t>
            </a:r>
          </a:p>
          <a:p>
            <a:pPr algn="ctr"/>
            <a:r>
              <a:rPr lang="ru-RU" alt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«Технология»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3238371"/>
            <a:ext cx="46907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Вязание крючком.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Подвеска с яблоком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5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45" y="620688"/>
            <a:ext cx="3177814" cy="5659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53" y="637537"/>
            <a:ext cx="3168352" cy="56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8840"/>
            <a:ext cx="7848872" cy="5557695"/>
          </a:xfrm>
        </p:spPr>
      </p:pic>
      <p:sp>
        <p:nvSpPr>
          <p:cNvPr id="7" name="TextBox 6"/>
          <p:cNvSpPr txBox="1"/>
          <p:nvPr/>
        </p:nvSpPr>
        <p:spPr>
          <a:xfrm>
            <a:off x="225210" y="404664"/>
            <a:ext cx="8511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Еще из пряжи можно делать вот таких куколок. С ними можно играть, использовать </a:t>
            </a:r>
          </a:p>
          <a:p>
            <a:pPr algn="ctr"/>
            <a:r>
              <a:rPr lang="ru-RU" dirty="0" smtClean="0"/>
              <a:t>в качестве украшения или повесить на елку.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8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67640" cy="5125077"/>
          </a:xfrm>
        </p:spPr>
      </p:pic>
      <p:sp>
        <p:nvSpPr>
          <p:cNvPr id="8" name="TextBox 7"/>
          <p:cNvSpPr txBox="1"/>
          <p:nvPr/>
        </p:nvSpPr>
        <p:spPr>
          <a:xfrm>
            <a:off x="899592" y="378562"/>
            <a:ext cx="754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Еще я умею вязать спицами. В будущем хочу связать шарф своей бабушке.</a:t>
            </a:r>
          </a:p>
          <a:p>
            <a:pPr algn="ctr"/>
            <a:r>
              <a:rPr lang="ru-RU" dirty="0" smtClean="0"/>
              <a:t>А еще хочу научиться вязать игрушки.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95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64890"/>
            <a:ext cx="7236296" cy="4826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044" y="332656"/>
            <a:ext cx="752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Около дома у нас растет очень красивый клен.  Осенью я делаю всем своим бабушкам, учителям и друзьям вот такие букеты.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93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040560" cy="504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8" y="188640"/>
            <a:ext cx="7128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 очень люблю готовить. Все это я сделала сама без помощи взрослых, но под их присмотром.  Еще я умею делать шарлотку, супы, молочные каши, котлеты и сырники.  Когда я вырасту, я хочу стать поваром.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0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85293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66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363272" cy="38884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Меня зовут Василина. «</a:t>
            </a:r>
            <a:r>
              <a:rPr lang="ru-RU" dirty="0" smtClean="0"/>
              <a:t>Технология» мой любимый предмет. Я очень люблю заниматься рукоделием и готовить еду. Недавно я научилась вязать спицами и крючком.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Хочу рассказать вам как я делала подвеску, используя в качестве украшения косичку из пряжи, связанную крючком.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63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3" y="1556792"/>
            <a:ext cx="8222010" cy="4615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467" y="476672"/>
            <a:ext cx="851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поделки я приготовила цветной картон, пряжу разных цветов, крючок для вязания, клей, карандаш и ножницы.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54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07321" cy="443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89330"/>
            <a:ext cx="642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начала я наметила контуры подвески и нарисовала яблоко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9" y="1556790"/>
            <a:ext cx="7779039" cy="436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7" y="344379"/>
            <a:ext cx="7779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Моё яблоко будет двухцветным. Для него я приготовила пряжу ж</a:t>
            </a:r>
            <a:r>
              <a:rPr lang="ru-RU" dirty="0"/>
              <a:t>ё</a:t>
            </a:r>
            <a:r>
              <a:rPr lang="ru-RU" dirty="0" smtClean="0"/>
              <a:t>лтого и бордового цвета. Вязать косичку совсем не сложно. Нужно только правильно рассчитать какой длины её нужно сделать.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38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3" y="1556792"/>
            <a:ext cx="8163884" cy="4582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813" y="505920"/>
            <a:ext cx="822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Связав косички необходимой длины, я занялась основанием поделки.  Вырезала намеченную форму из картона.</a:t>
            </a:r>
          </a:p>
        </p:txBody>
      </p:sp>
    </p:spTree>
    <p:extLst>
      <p:ext uri="{BB962C8B-B14F-4D97-AF65-F5344CB8AC3E}">
        <p14:creationId xmlns:p14="http://schemas.microsoft.com/office/powerpoint/2010/main" val="177966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3" y="1844824"/>
            <a:ext cx="7869605" cy="441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002" y="692696"/>
            <a:ext cx="786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Теперь косички надо аккуратно приклеить на картон, чтобы было похоже на яблоко. И в самый последний момент нужно приклеить еще одну длинную косичку по контуру поделки и сделать петельку, чтобы можно было повесить поделку  на стену.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10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62" y="1086438"/>
            <a:ext cx="6743306" cy="5547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48680"/>
            <a:ext cx="507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такая подвеска с яблоком у меня получилась!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9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3212796" cy="5721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68" y="967372"/>
            <a:ext cx="3212795" cy="5721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60648"/>
            <a:ext cx="784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 с удовольствием сама делаю елочные игрушки к Новому году! Вот так весело они выглядят на ёлке.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78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301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Здравствуйте!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33</cp:revision>
  <dcterms:created xsi:type="dcterms:W3CDTF">2019-01-12T17:52:30Z</dcterms:created>
  <dcterms:modified xsi:type="dcterms:W3CDTF">2019-01-13T19:38:26Z</dcterms:modified>
</cp:coreProperties>
</file>