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1" r:id="rId3"/>
    <p:sldId id="257" r:id="rId4"/>
    <p:sldId id="274" r:id="rId5"/>
    <p:sldId id="275" r:id="rId6"/>
    <p:sldId id="276" r:id="rId7"/>
    <p:sldId id="277" r:id="rId8"/>
    <p:sldId id="270" r:id="rId9"/>
    <p:sldId id="263" r:id="rId10"/>
    <p:sldId id="272" r:id="rId11"/>
    <p:sldId id="261" r:id="rId12"/>
    <p:sldId id="262" r:id="rId13"/>
    <p:sldId id="278" r:id="rId14"/>
    <p:sldId id="273" r:id="rId15"/>
    <p:sldId id="260" r:id="rId16"/>
    <p:sldId id="279" r:id="rId17"/>
    <p:sldId id="281" r:id="rId18"/>
    <p:sldId id="282" r:id="rId19"/>
    <p:sldId id="280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73F25-456A-4C2F-BF3D-8321F31D096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2C9406-89A5-47F1-A37B-03ABF30EF7E1}">
      <dgm:prSet phldrT="[Текст]" custT="1"/>
      <dgm:spPr>
        <a:solidFill>
          <a:srgbClr val="FFC000">
            <a:alpha val="41000"/>
          </a:srgbClr>
        </a:solidFill>
        <a:effectLst>
          <a:outerShdw blurRad="50800" dist="50800" dir="5400000" algn="ctr" rotWithShape="0">
            <a:schemeClr val="accent6"/>
          </a:outerShdw>
        </a:effectLst>
      </dgm:spPr>
      <dgm:t>
        <a:bodyPr/>
        <a:lstStyle/>
        <a:p>
          <a:r>
            <a:rPr lang="ru-RU" sz="3500" dirty="0" smtClean="0">
              <a:latin typeface="Arial" pitchFamily="34" charset="0"/>
              <a:cs typeface="Arial" pitchFamily="34" charset="0"/>
            </a:rPr>
            <a:t>Виды спортивного туризма</a:t>
          </a:r>
          <a:endParaRPr lang="ru-RU" sz="3500" dirty="0">
            <a:latin typeface="Arial" pitchFamily="34" charset="0"/>
            <a:cs typeface="Arial" pitchFamily="34" charset="0"/>
          </a:endParaRPr>
        </a:p>
      </dgm:t>
    </dgm:pt>
    <dgm:pt modelId="{12F77C8A-C059-489B-90CB-718C7D51343B}" type="parTrans" cxnId="{FDF88FF4-9B32-4B9F-B0B8-F3E40289017A}">
      <dgm:prSet/>
      <dgm:spPr/>
      <dgm:t>
        <a:bodyPr/>
        <a:lstStyle/>
        <a:p>
          <a:endParaRPr lang="ru-RU"/>
        </a:p>
      </dgm:t>
    </dgm:pt>
    <dgm:pt modelId="{3403FB88-8997-4AD9-96B9-2444D9BD3F5F}" type="sibTrans" cxnId="{FDF88FF4-9B32-4B9F-B0B8-F3E40289017A}">
      <dgm:prSet/>
      <dgm:spPr/>
      <dgm:t>
        <a:bodyPr/>
        <a:lstStyle/>
        <a:p>
          <a:endParaRPr lang="ru-RU"/>
        </a:p>
      </dgm:t>
    </dgm:pt>
    <dgm:pt modelId="{44E91E6A-0C6F-4084-95E9-8E56A4F3B9BA}">
      <dgm:prSet phldrT="[Текст]" custT="1"/>
      <dgm:spPr>
        <a:solidFill>
          <a:srgbClr val="FFC000">
            <a:alpha val="67000"/>
          </a:srgb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Пешеходный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164FA1D-1796-4189-9C70-652FD7931F62}" type="parTrans" cxnId="{502ED830-3066-4AD4-BF9F-B38422A02C60}">
      <dgm:prSet/>
      <dgm:spPr/>
      <dgm:t>
        <a:bodyPr/>
        <a:lstStyle/>
        <a:p>
          <a:endParaRPr lang="ru-RU"/>
        </a:p>
      </dgm:t>
    </dgm:pt>
    <dgm:pt modelId="{C537AF04-B702-42F8-BF2E-FCDEC8A0E045}" type="sibTrans" cxnId="{502ED830-3066-4AD4-BF9F-B38422A02C60}">
      <dgm:prSet/>
      <dgm:spPr/>
      <dgm:t>
        <a:bodyPr/>
        <a:lstStyle/>
        <a:p>
          <a:endParaRPr lang="ru-RU"/>
        </a:p>
      </dgm:t>
    </dgm:pt>
    <dgm:pt modelId="{B6E07785-E8B7-4CC9-BFAE-AD68E9E64FF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Основная задача – преодоление природных препятствий.  В высоких категориях сложности так же  горных.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353B2278-F398-4FBF-AA6D-75775DB9A807}" type="parTrans" cxnId="{7354E13E-E31F-439D-B5EB-AB34947ED9B3}">
      <dgm:prSet/>
      <dgm:spPr/>
      <dgm:t>
        <a:bodyPr/>
        <a:lstStyle/>
        <a:p>
          <a:endParaRPr lang="ru-RU"/>
        </a:p>
      </dgm:t>
    </dgm:pt>
    <dgm:pt modelId="{8FAD2C0E-CF11-4568-8AB9-312212AEB2D1}" type="sibTrans" cxnId="{7354E13E-E31F-439D-B5EB-AB34947ED9B3}">
      <dgm:prSet/>
      <dgm:spPr/>
      <dgm:t>
        <a:bodyPr/>
        <a:lstStyle/>
        <a:p>
          <a:endParaRPr lang="ru-RU"/>
        </a:p>
      </dgm:t>
    </dgm:pt>
    <dgm:pt modelId="{78A4694E-DB75-40EF-9ED2-BFD32B0EA4AD}">
      <dgm:prSet phldrT="[Текст]" custT="1"/>
      <dgm:spPr>
        <a:solidFill>
          <a:srgbClr val="FFC000">
            <a:alpha val="67000"/>
          </a:srgb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Лыжный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DD51742-3D0E-48AB-B144-A0FBDF84B379}" type="parTrans" cxnId="{DE9708BF-1635-4A62-B641-279AAA598B14}">
      <dgm:prSet/>
      <dgm:spPr/>
      <dgm:t>
        <a:bodyPr/>
        <a:lstStyle/>
        <a:p>
          <a:endParaRPr lang="ru-RU"/>
        </a:p>
      </dgm:t>
    </dgm:pt>
    <dgm:pt modelId="{BD5D0990-F1AD-4285-8BE8-6294B37391AB}" type="sibTrans" cxnId="{DE9708BF-1635-4A62-B641-279AAA598B14}">
      <dgm:prSet/>
      <dgm:spPr/>
      <dgm:t>
        <a:bodyPr/>
        <a:lstStyle/>
        <a:p>
          <a:endParaRPr lang="ru-RU"/>
        </a:p>
      </dgm:t>
    </dgm:pt>
    <dgm:pt modelId="{8FE315B5-137C-4444-A656-85983A446B1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Преодоление рельефных препятствий на лыжах, в том числе и горных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2BE10BE7-8EDD-49C2-9061-EB13791CAC43}" type="parTrans" cxnId="{754CA778-1F68-4683-BF03-99BE58C2E83A}">
      <dgm:prSet/>
      <dgm:spPr/>
      <dgm:t>
        <a:bodyPr/>
        <a:lstStyle/>
        <a:p>
          <a:endParaRPr lang="ru-RU"/>
        </a:p>
      </dgm:t>
    </dgm:pt>
    <dgm:pt modelId="{8542E092-8FE8-4376-9A0A-77CCCEBE5A33}" type="sibTrans" cxnId="{754CA778-1F68-4683-BF03-99BE58C2E83A}">
      <dgm:prSet/>
      <dgm:spPr/>
      <dgm:t>
        <a:bodyPr/>
        <a:lstStyle/>
        <a:p>
          <a:endParaRPr lang="ru-RU"/>
        </a:p>
      </dgm:t>
    </dgm:pt>
    <dgm:pt modelId="{28E149C1-0976-4728-A965-E72A957DD63B}">
      <dgm:prSet custT="1"/>
      <dgm:spPr>
        <a:solidFill>
          <a:srgbClr val="FFC000">
            <a:alpha val="67000"/>
          </a:srgb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Горный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4572A41-6974-49A6-A9BC-31A4E0D6B367}" type="parTrans" cxnId="{C0BC200B-4EAE-4AA3-9DB1-6463AFB1B5C0}">
      <dgm:prSet/>
      <dgm:spPr/>
      <dgm:t>
        <a:bodyPr/>
        <a:lstStyle/>
        <a:p>
          <a:endParaRPr lang="ru-RU"/>
        </a:p>
      </dgm:t>
    </dgm:pt>
    <dgm:pt modelId="{81F30D32-7566-4439-B3A0-56D826D90B12}" type="sibTrans" cxnId="{C0BC200B-4EAE-4AA3-9DB1-6463AFB1B5C0}">
      <dgm:prSet/>
      <dgm:spPr/>
      <dgm:t>
        <a:bodyPr/>
        <a:lstStyle/>
        <a:p>
          <a:endParaRPr lang="ru-RU"/>
        </a:p>
      </dgm:t>
    </dgm:pt>
    <dgm:pt modelId="{C6D9A714-8244-47FA-9FEA-ED8F1E74A947}">
      <dgm:prSet custT="1"/>
      <dgm:spPr>
        <a:solidFill>
          <a:srgbClr val="92D050"/>
        </a:solidFill>
      </dgm:spPr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Цель – преодоление высоких гор, хребтов или перевалов пешком и с  использованием специального снаряжения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3CE11987-70AD-42CF-96FC-C38EB77B1A60}" type="parTrans" cxnId="{37368172-1AFE-4A57-BCDE-B0FE05460684}">
      <dgm:prSet/>
      <dgm:spPr/>
      <dgm:t>
        <a:bodyPr/>
        <a:lstStyle/>
        <a:p>
          <a:endParaRPr lang="ru-RU"/>
        </a:p>
      </dgm:t>
    </dgm:pt>
    <dgm:pt modelId="{C13C5F47-58F3-42E8-BD68-8BBE01F630AF}" type="sibTrans" cxnId="{37368172-1AFE-4A57-BCDE-B0FE05460684}">
      <dgm:prSet/>
      <dgm:spPr/>
      <dgm:t>
        <a:bodyPr/>
        <a:lstStyle/>
        <a:p>
          <a:endParaRPr lang="ru-RU"/>
        </a:p>
      </dgm:t>
    </dgm:pt>
    <dgm:pt modelId="{A14CC692-0F3E-46AF-9100-60AE012BC9AE}">
      <dgm:prSet custT="1"/>
      <dgm:spPr>
        <a:solidFill>
          <a:srgbClr val="FFC000">
            <a:alpha val="67000"/>
          </a:srgb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Водный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AD7708E-D240-47CD-8762-461C0DE2B94E}" type="parTrans" cxnId="{0015936F-1DB4-4B00-9E27-C92773183960}">
      <dgm:prSet/>
      <dgm:spPr/>
      <dgm:t>
        <a:bodyPr/>
        <a:lstStyle/>
        <a:p>
          <a:endParaRPr lang="ru-RU"/>
        </a:p>
      </dgm:t>
    </dgm:pt>
    <dgm:pt modelId="{A5225BA2-6664-4A85-A2C9-DB3CF3F98EC8}" type="sibTrans" cxnId="{0015936F-1DB4-4B00-9E27-C92773183960}">
      <dgm:prSet/>
      <dgm:spPr/>
      <dgm:t>
        <a:bodyPr/>
        <a:lstStyle/>
        <a:p>
          <a:endParaRPr lang="ru-RU"/>
        </a:p>
      </dgm:t>
    </dgm:pt>
    <dgm:pt modelId="{E31008C0-462C-4EFD-B8D8-F8FD99E8811C}">
      <dgm:prSet custT="1"/>
      <dgm:spPr>
        <a:solidFill>
          <a:srgbClr val="92D050"/>
        </a:solidFill>
      </dgm:spPr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Сплавы по рекам на гребных или парусных судах с учетом особенностей течения и изгибов русла.</a:t>
          </a:r>
        </a:p>
      </dgm:t>
    </dgm:pt>
    <dgm:pt modelId="{BD647763-3764-407E-A819-6592D0852A3C}" type="parTrans" cxnId="{4E432CCB-CCBB-4624-956D-10D08454A057}">
      <dgm:prSet/>
      <dgm:spPr/>
      <dgm:t>
        <a:bodyPr/>
        <a:lstStyle/>
        <a:p>
          <a:endParaRPr lang="ru-RU"/>
        </a:p>
      </dgm:t>
    </dgm:pt>
    <dgm:pt modelId="{57E042C9-DFCD-4C89-B46C-FFF4D94C2DD9}" type="sibTrans" cxnId="{4E432CCB-CCBB-4624-956D-10D08454A057}">
      <dgm:prSet/>
      <dgm:spPr/>
      <dgm:t>
        <a:bodyPr/>
        <a:lstStyle/>
        <a:p>
          <a:endParaRPr lang="ru-RU"/>
        </a:p>
      </dgm:t>
    </dgm:pt>
    <dgm:pt modelId="{96897E25-BA6B-4950-B717-854E14911AC8}">
      <dgm:prSet custT="1"/>
      <dgm:spPr>
        <a:solidFill>
          <a:srgbClr val="FFC000">
            <a:alpha val="67000"/>
          </a:srgb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Спелеотуризм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EE48139-4304-4630-8A19-692791D0DE9B}" type="parTrans" cxnId="{37750FC6-8CD8-4A98-BDFE-A1167934A502}">
      <dgm:prSet/>
      <dgm:spPr/>
      <dgm:t>
        <a:bodyPr/>
        <a:lstStyle/>
        <a:p>
          <a:endParaRPr lang="ru-RU"/>
        </a:p>
      </dgm:t>
    </dgm:pt>
    <dgm:pt modelId="{C61B112D-D9A2-484F-A0D2-DF86B0B2FC90}" type="sibTrans" cxnId="{37750FC6-8CD8-4A98-BDFE-A1167934A502}">
      <dgm:prSet/>
      <dgm:spPr/>
      <dgm:t>
        <a:bodyPr/>
        <a:lstStyle/>
        <a:p>
          <a:endParaRPr lang="ru-RU"/>
        </a:p>
      </dgm:t>
    </dgm:pt>
    <dgm:pt modelId="{AEAF1B35-3885-4666-BB31-1BB951BC9B1B}">
      <dgm:prSet custT="1"/>
      <dgm:spPr>
        <a:solidFill>
          <a:srgbClr val="92D050"/>
        </a:solidFill>
      </dgm:spPr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Путешествия по пещерам или системам пещер. Некоторые могут быть частично затоплены водой. </a:t>
          </a:r>
        </a:p>
      </dgm:t>
    </dgm:pt>
    <dgm:pt modelId="{96FEC655-1EFE-429E-98CA-BCDF61974E9C}" type="parTrans" cxnId="{4631149F-AFB1-4544-87A9-C9D3BC3620CC}">
      <dgm:prSet/>
      <dgm:spPr/>
      <dgm:t>
        <a:bodyPr/>
        <a:lstStyle/>
        <a:p>
          <a:endParaRPr lang="ru-RU"/>
        </a:p>
      </dgm:t>
    </dgm:pt>
    <dgm:pt modelId="{AE7BB674-A520-467B-B04A-20D3E19C85E8}" type="sibTrans" cxnId="{4631149F-AFB1-4544-87A9-C9D3BC3620CC}">
      <dgm:prSet/>
      <dgm:spPr/>
      <dgm:t>
        <a:bodyPr/>
        <a:lstStyle/>
        <a:p>
          <a:endParaRPr lang="ru-RU"/>
        </a:p>
      </dgm:t>
    </dgm:pt>
    <dgm:pt modelId="{E2EDCADD-8D0C-4F64-961A-CC9B2ABE3424}">
      <dgm:prSet custT="1"/>
      <dgm:spPr>
        <a:solidFill>
          <a:srgbClr val="FFC000">
            <a:alpha val="67000"/>
          </a:srgbClr>
        </a:solidFill>
      </dgm:spPr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На средствах передвижения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8F8BC62-6C61-4A68-9A30-10077E60DB89}" type="parTrans" cxnId="{4F943F72-6221-452E-9512-5087126839EB}">
      <dgm:prSet/>
      <dgm:spPr/>
      <dgm:t>
        <a:bodyPr/>
        <a:lstStyle/>
        <a:p>
          <a:endParaRPr lang="ru-RU"/>
        </a:p>
      </dgm:t>
    </dgm:pt>
    <dgm:pt modelId="{CCBBA4D6-2507-434E-A159-72A01C2F2A43}" type="sibTrans" cxnId="{4F943F72-6221-452E-9512-5087126839EB}">
      <dgm:prSet/>
      <dgm:spPr/>
      <dgm:t>
        <a:bodyPr/>
        <a:lstStyle/>
        <a:p>
          <a:endParaRPr lang="ru-RU"/>
        </a:p>
      </dgm:t>
    </dgm:pt>
    <dgm:pt modelId="{E6F22F23-1433-4EEB-BECB-7E536B35B9FA}">
      <dgm:prSet custT="1"/>
      <dgm:spPr>
        <a:solidFill>
          <a:srgbClr val="92D050"/>
        </a:solidFill>
      </dgm:spPr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Основная задача - преодоление  длинных маршрутов и рельефных препятствий в сложных условиях на  коне, автомобиле или велосипеде. 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420F3C00-440B-4ACA-83E7-94DBBE7F94E9}" type="parTrans" cxnId="{4821D6B0-9E50-46E1-AB9C-C7A86C1C7FD1}">
      <dgm:prSet/>
      <dgm:spPr/>
      <dgm:t>
        <a:bodyPr/>
        <a:lstStyle/>
        <a:p>
          <a:endParaRPr lang="ru-RU"/>
        </a:p>
      </dgm:t>
    </dgm:pt>
    <dgm:pt modelId="{5A9A420F-829D-48E9-8CCD-AA24DFC59CC4}" type="sibTrans" cxnId="{4821D6B0-9E50-46E1-AB9C-C7A86C1C7FD1}">
      <dgm:prSet/>
      <dgm:spPr/>
      <dgm:t>
        <a:bodyPr/>
        <a:lstStyle/>
        <a:p>
          <a:endParaRPr lang="ru-RU"/>
        </a:p>
      </dgm:t>
    </dgm:pt>
    <dgm:pt modelId="{33A3DE8B-72D2-4280-BA2D-0111D42798CD}">
      <dgm:prSet custT="1"/>
      <dgm:spPr>
        <a:solidFill>
          <a:srgbClr val="FFC000">
            <a:alpha val="67000"/>
          </a:srgbClr>
        </a:solidFill>
      </dgm:spPr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Комбинированный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FAA7825-CDEF-4D37-8CA1-DA9CF93AB306}" type="parTrans" cxnId="{DA35F78C-65A5-48FF-A49A-35F5FF4C2E73}">
      <dgm:prSet/>
      <dgm:spPr/>
      <dgm:t>
        <a:bodyPr/>
        <a:lstStyle/>
        <a:p>
          <a:endParaRPr lang="ru-RU"/>
        </a:p>
      </dgm:t>
    </dgm:pt>
    <dgm:pt modelId="{7B1824C9-405E-4B4B-88D7-07DA9D961802}" type="sibTrans" cxnId="{DA35F78C-65A5-48FF-A49A-35F5FF4C2E73}">
      <dgm:prSet/>
      <dgm:spPr/>
      <dgm:t>
        <a:bodyPr/>
        <a:lstStyle/>
        <a:p>
          <a:endParaRPr lang="ru-RU"/>
        </a:p>
      </dgm:t>
    </dgm:pt>
    <dgm:pt modelId="{D3452927-092B-4094-99F3-D6FF7D6B0425}">
      <dgm:prSet custT="1"/>
      <dgm:spPr>
        <a:solidFill>
          <a:srgbClr val="92D050"/>
        </a:solidFill>
      </dgm:spPr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Походы сочетающие в себе элементы различных видов туризма.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484DDD3C-8112-4E8F-9E45-974F346D95C1}" type="parTrans" cxnId="{00B32395-5742-46A9-AB04-BF498D92F0D8}">
      <dgm:prSet/>
      <dgm:spPr/>
      <dgm:t>
        <a:bodyPr/>
        <a:lstStyle/>
        <a:p>
          <a:endParaRPr lang="ru-RU"/>
        </a:p>
      </dgm:t>
    </dgm:pt>
    <dgm:pt modelId="{5E0F4953-674E-4423-B0AE-AA887C1595DC}" type="sibTrans" cxnId="{00B32395-5742-46A9-AB04-BF498D92F0D8}">
      <dgm:prSet/>
      <dgm:spPr/>
      <dgm:t>
        <a:bodyPr/>
        <a:lstStyle/>
        <a:p>
          <a:endParaRPr lang="ru-RU"/>
        </a:p>
      </dgm:t>
    </dgm:pt>
    <dgm:pt modelId="{D2587638-36FE-435F-9EFA-30838AE88E74}" type="pres">
      <dgm:prSet presAssocID="{41473F25-456A-4C2F-BF3D-8321F31D09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C0A655-E777-4BD8-AC9D-9C7E27295FBE}" type="pres">
      <dgm:prSet presAssocID="{232C9406-89A5-47F1-A37B-03ABF30EF7E1}" presName="vertOne" presStyleCnt="0"/>
      <dgm:spPr/>
    </dgm:pt>
    <dgm:pt modelId="{8858B346-A709-40D9-B7F4-67070D1F1719}" type="pres">
      <dgm:prSet presAssocID="{232C9406-89A5-47F1-A37B-03ABF30EF7E1}" presName="txOne" presStyleLbl="node0" presStyleIdx="0" presStyleCnt="1" custScaleX="69011" custScaleY="20216" custLinFactNeighborX="118" custLinFactNeighborY="-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B67822-ED33-4459-AD11-5F5A6F6C72D9}" type="pres">
      <dgm:prSet presAssocID="{232C9406-89A5-47F1-A37B-03ABF30EF7E1}" presName="parTransOne" presStyleCnt="0"/>
      <dgm:spPr/>
    </dgm:pt>
    <dgm:pt modelId="{3AA88351-4250-4AD9-B67D-539C79A77E25}" type="pres">
      <dgm:prSet presAssocID="{232C9406-89A5-47F1-A37B-03ABF30EF7E1}" presName="horzOne" presStyleCnt="0"/>
      <dgm:spPr/>
    </dgm:pt>
    <dgm:pt modelId="{2299B6E3-DE0A-4B28-B416-D149892C4403}" type="pres">
      <dgm:prSet presAssocID="{44E91E6A-0C6F-4084-95E9-8E56A4F3B9BA}" presName="vertTwo" presStyleCnt="0"/>
      <dgm:spPr/>
    </dgm:pt>
    <dgm:pt modelId="{2902C3C8-AB74-4601-9823-E966C8887E01}" type="pres">
      <dgm:prSet presAssocID="{44E91E6A-0C6F-4084-95E9-8E56A4F3B9BA}" presName="txTwo" presStyleLbl="node2" presStyleIdx="0" presStyleCnt="7" custScaleY="32615" custLinFactNeighborX="-888" custLinFactNeighborY="3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4F7AD7-7AB8-4C2B-91CB-B92B713E44D6}" type="pres">
      <dgm:prSet presAssocID="{44E91E6A-0C6F-4084-95E9-8E56A4F3B9BA}" presName="parTransTwo" presStyleCnt="0"/>
      <dgm:spPr/>
    </dgm:pt>
    <dgm:pt modelId="{2E5F5D6E-3411-451A-899A-268C66537BAC}" type="pres">
      <dgm:prSet presAssocID="{44E91E6A-0C6F-4084-95E9-8E56A4F3B9BA}" presName="horzTwo" presStyleCnt="0"/>
      <dgm:spPr/>
    </dgm:pt>
    <dgm:pt modelId="{5DDEEEE5-FAF1-41C4-9761-22F11DAD26C2}" type="pres">
      <dgm:prSet presAssocID="{B6E07785-E8B7-4CC9-BFAE-AD68E9E64FF3}" presName="vertThree" presStyleCnt="0"/>
      <dgm:spPr/>
    </dgm:pt>
    <dgm:pt modelId="{DF51D5A9-62B7-45C0-8F60-B7434464D702}" type="pres">
      <dgm:prSet presAssocID="{B6E07785-E8B7-4CC9-BFAE-AD68E9E64FF3}" presName="txThree" presStyleLbl="node3" presStyleIdx="0" presStyleCnt="7" custLinFactNeighborX="-795" custLinFactNeighborY="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4815FD-A4D6-4D7D-9719-98E003FD9C09}" type="pres">
      <dgm:prSet presAssocID="{B6E07785-E8B7-4CC9-BFAE-AD68E9E64FF3}" presName="horzThree" presStyleCnt="0"/>
      <dgm:spPr/>
    </dgm:pt>
    <dgm:pt modelId="{D7E9E4BE-6099-4DAF-A077-CAC3471F3773}" type="pres">
      <dgm:prSet presAssocID="{C537AF04-B702-42F8-BF2E-FCDEC8A0E045}" presName="sibSpaceTwo" presStyleCnt="0"/>
      <dgm:spPr/>
    </dgm:pt>
    <dgm:pt modelId="{A2A722D7-E60F-473F-A969-C52617BB78EE}" type="pres">
      <dgm:prSet presAssocID="{78A4694E-DB75-40EF-9ED2-BFD32B0EA4AD}" presName="vertTwo" presStyleCnt="0"/>
      <dgm:spPr/>
    </dgm:pt>
    <dgm:pt modelId="{6BDE27BF-8975-4433-84B9-9AE6C0AD8BE8}" type="pres">
      <dgm:prSet presAssocID="{78A4694E-DB75-40EF-9ED2-BFD32B0EA4AD}" presName="txTwo" presStyleLbl="node2" presStyleIdx="1" presStyleCnt="7" custScaleY="32615" custLinFactNeighborX="-888" custLinFactNeighborY="3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F9E438-3E8D-46C5-83DD-8C2F25D400F0}" type="pres">
      <dgm:prSet presAssocID="{78A4694E-DB75-40EF-9ED2-BFD32B0EA4AD}" presName="parTransTwo" presStyleCnt="0"/>
      <dgm:spPr/>
    </dgm:pt>
    <dgm:pt modelId="{5274597B-D121-47B4-A8E2-16D90DCC66D8}" type="pres">
      <dgm:prSet presAssocID="{78A4694E-DB75-40EF-9ED2-BFD32B0EA4AD}" presName="horzTwo" presStyleCnt="0"/>
      <dgm:spPr/>
    </dgm:pt>
    <dgm:pt modelId="{0C56E334-ACE7-4FE0-BB39-E484459CE510}" type="pres">
      <dgm:prSet presAssocID="{8FE315B5-137C-4444-A656-85983A446B17}" presName="vertThree" presStyleCnt="0"/>
      <dgm:spPr/>
    </dgm:pt>
    <dgm:pt modelId="{BBBDFCE6-8881-4D35-8E5C-94718C31ACDB}" type="pres">
      <dgm:prSet presAssocID="{8FE315B5-137C-4444-A656-85983A446B17}" presName="txThree" presStyleLbl="node3" presStyleIdx="1" presStyleCnt="7" custLinFactNeighborX="-795" custLinFactNeighborY="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40D1D6-C5DC-43AE-ACDE-B711D814D0F3}" type="pres">
      <dgm:prSet presAssocID="{8FE315B5-137C-4444-A656-85983A446B17}" presName="horzThree" presStyleCnt="0"/>
      <dgm:spPr/>
    </dgm:pt>
    <dgm:pt modelId="{794DB9CD-52C2-4C58-B33B-532290858AB7}" type="pres">
      <dgm:prSet presAssocID="{BD5D0990-F1AD-4285-8BE8-6294B37391AB}" presName="sibSpaceTwo" presStyleCnt="0"/>
      <dgm:spPr/>
    </dgm:pt>
    <dgm:pt modelId="{12B90345-F004-4146-9D7E-6E3F381F99CE}" type="pres">
      <dgm:prSet presAssocID="{28E149C1-0976-4728-A965-E72A957DD63B}" presName="vertTwo" presStyleCnt="0"/>
      <dgm:spPr/>
    </dgm:pt>
    <dgm:pt modelId="{27ACA73D-176F-42FA-BFF5-AEF55C8346F0}" type="pres">
      <dgm:prSet presAssocID="{28E149C1-0976-4728-A965-E72A957DD63B}" presName="txTwo" presStyleLbl="node2" presStyleIdx="2" presStyleCnt="7" custScaleY="32615" custLinFactNeighborX="-888" custLinFactNeighborY="3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302260-70F4-402A-AE3C-2DC582AB099C}" type="pres">
      <dgm:prSet presAssocID="{28E149C1-0976-4728-A965-E72A957DD63B}" presName="parTransTwo" presStyleCnt="0"/>
      <dgm:spPr/>
    </dgm:pt>
    <dgm:pt modelId="{96F6C695-B788-40AF-A0E4-28A4562B479A}" type="pres">
      <dgm:prSet presAssocID="{28E149C1-0976-4728-A965-E72A957DD63B}" presName="horzTwo" presStyleCnt="0"/>
      <dgm:spPr/>
    </dgm:pt>
    <dgm:pt modelId="{D4A35C55-397B-4317-AE90-FD4F2068F306}" type="pres">
      <dgm:prSet presAssocID="{C6D9A714-8244-47FA-9FEA-ED8F1E74A947}" presName="vertThree" presStyleCnt="0"/>
      <dgm:spPr/>
    </dgm:pt>
    <dgm:pt modelId="{24743D70-5BD7-43B6-AE3D-43E6251016D1}" type="pres">
      <dgm:prSet presAssocID="{C6D9A714-8244-47FA-9FEA-ED8F1E74A947}" presName="txThree" presStyleLbl="node3" presStyleIdx="2" presStyleCnt="7" custLinFactNeighborX="-795" custLinFactNeighborY="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0C58BC-73C4-40CF-BB21-2CBA869026CB}" type="pres">
      <dgm:prSet presAssocID="{C6D9A714-8244-47FA-9FEA-ED8F1E74A947}" presName="horzThree" presStyleCnt="0"/>
      <dgm:spPr/>
    </dgm:pt>
    <dgm:pt modelId="{E40C3B92-29EF-4EDF-BAB8-6BE620AB7178}" type="pres">
      <dgm:prSet presAssocID="{81F30D32-7566-4439-B3A0-56D826D90B12}" presName="sibSpaceTwo" presStyleCnt="0"/>
      <dgm:spPr/>
    </dgm:pt>
    <dgm:pt modelId="{2AEDD3B6-85E2-45D2-97DB-8F2EB9089E1C}" type="pres">
      <dgm:prSet presAssocID="{A14CC692-0F3E-46AF-9100-60AE012BC9AE}" presName="vertTwo" presStyleCnt="0"/>
      <dgm:spPr/>
    </dgm:pt>
    <dgm:pt modelId="{54A99DE0-AED3-4A6B-9A69-E535251C0F6C}" type="pres">
      <dgm:prSet presAssocID="{A14CC692-0F3E-46AF-9100-60AE012BC9AE}" presName="txTwo" presStyleLbl="node2" presStyleIdx="3" presStyleCnt="7" custScaleX="81052" custScaleY="32615" custLinFactNeighborX="-888" custLinFactNeighborY="3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B3FB82-4B6C-4104-988E-F2049CC0A011}" type="pres">
      <dgm:prSet presAssocID="{A14CC692-0F3E-46AF-9100-60AE012BC9AE}" presName="parTransTwo" presStyleCnt="0"/>
      <dgm:spPr/>
    </dgm:pt>
    <dgm:pt modelId="{B0EBFE52-9F1F-4310-A6A7-0052937E1468}" type="pres">
      <dgm:prSet presAssocID="{A14CC692-0F3E-46AF-9100-60AE012BC9AE}" presName="horzTwo" presStyleCnt="0"/>
      <dgm:spPr/>
    </dgm:pt>
    <dgm:pt modelId="{DED7F35E-237D-48E5-980F-45605E1FBF62}" type="pres">
      <dgm:prSet presAssocID="{E31008C0-462C-4EFD-B8D8-F8FD99E8811C}" presName="vertThree" presStyleCnt="0"/>
      <dgm:spPr/>
    </dgm:pt>
    <dgm:pt modelId="{759EEC0E-075F-4C95-B02D-6B5091E4DED1}" type="pres">
      <dgm:prSet presAssocID="{E31008C0-462C-4EFD-B8D8-F8FD99E8811C}" presName="txThree" presStyleLbl="node3" presStyleIdx="3" presStyleCnt="7" custLinFactNeighborX="-795" custLinFactNeighborY="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B50E10-B383-4EAF-9A7C-ADF77CD780A6}" type="pres">
      <dgm:prSet presAssocID="{E31008C0-462C-4EFD-B8D8-F8FD99E8811C}" presName="horzThree" presStyleCnt="0"/>
      <dgm:spPr/>
    </dgm:pt>
    <dgm:pt modelId="{DBB6B4CF-A1C2-487E-9E0A-757849D47EB0}" type="pres">
      <dgm:prSet presAssocID="{A5225BA2-6664-4A85-A2C9-DB3CF3F98EC8}" presName="sibSpaceTwo" presStyleCnt="0"/>
      <dgm:spPr/>
    </dgm:pt>
    <dgm:pt modelId="{996573E0-695E-4CAC-A111-12B334112903}" type="pres">
      <dgm:prSet presAssocID="{96897E25-BA6B-4950-B717-854E14911AC8}" presName="vertTwo" presStyleCnt="0"/>
      <dgm:spPr/>
    </dgm:pt>
    <dgm:pt modelId="{19820EE9-C9D9-4DC6-8944-7C37F6BACED6}" type="pres">
      <dgm:prSet presAssocID="{96897E25-BA6B-4950-B717-854E14911AC8}" presName="txTwo" presStyleLbl="node2" presStyleIdx="4" presStyleCnt="7" custScaleX="112258" custScaleY="32615" custLinFactNeighborX="-888" custLinFactNeighborY="3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20FD06-0066-4897-8CAE-B37E16C7FFC9}" type="pres">
      <dgm:prSet presAssocID="{96897E25-BA6B-4950-B717-854E14911AC8}" presName="parTransTwo" presStyleCnt="0"/>
      <dgm:spPr/>
    </dgm:pt>
    <dgm:pt modelId="{A109646D-C719-477F-A7D5-AA41B5F6373E}" type="pres">
      <dgm:prSet presAssocID="{96897E25-BA6B-4950-B717-854E14911AC8}" presName="horzTwo" presStyleCnt="0"/>
      <dgm:spPr/>
    </dgm:pt>
    <dgm:pt modelId="{F97A37C4-804C-414B-AEEB-4A2FF301B75E}" type="pres">
      <dgm:prSet presAssocID="{AEAF1B35-3885-4666-BB31-1BB951BC9B1B}" presName="vertThree" presStyleCnt="0"/>
      <dgm:spPr/>
    </dgm:pt>
    <dgm:pt modelId="{ACE6660F-1CAD-456C-B481-CAE8C8DC8027}" type="pres">
      <dgm:prSet presAssocID="{AEAF1B35-3885-4666-BB31-1BB951BC9B1B}" presName="txThree" presStyleLbl="node3" presStyleIdx="4" presStyleCnt="7" custLinFactNeighborX="-795" custLinFactNeighborY="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3AB27F-01CE-4FA1-951F-F699B13DFBBE}" type="pres">
      <dgm:prSet presAssocID="{AEAF1B35-3885-4666-BB31-1BB951BC9B1B}" presName="horzThree" presStyleCnt="0"/>
      <dgm:spPr/>
    </dgm:pt>
    <dgm:pt modelId="{B820F5AC-5F0B-4D79-A091-E7C7755804FB}" type="pres">
      <dgm:prSet presAssocID="{C61B112D-D9A2-484F-A0D2-DF86B0B2FC90}" presName="sibSpaceTwo" presStyleCnt="0"/>
      <dgm:spPr/>
    </dgm:pt>
    <dgm:pt modelId="{D5BA053E-9ECE-4EE1-A314-7D5F97211EB1}" type="pres">
      <dgm:prSet presAssocID="{E2EDCADD-8D0C-4F64-961A-CC9B2ABE3424}" presName="vertTwo" presStyleCnt="0"/>
      <dgm:spPr/>
    </dgm:pt>
    <dgm:pt modelId="{99BDCAC6-07BF-4866-A44D-D5AA49F5008B}" type="pres">
      <dgm:prSet presAssocID="{E2EDCADD-8D0C-4F64-961A-CC9B2ABE3424}" presName="txTwo" presStyleLbl="node2" presStyleIdx="5" presStyleCnt="7" custScaleY="32615" custLinFactNeighborX="-756" custLinFactNeighborY="3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657329-4C31-4151-AF1A-A1C051AE2136}" type="pres">
      <dgm:prSet presAssocID="{E2EDCADD-8D0C-4F64-961A-CC9B2ABE3424}" presName="parTransTwo" presStyleCnt="0"/>
      <dgm:spPr/>
    </dgm:pt>
    <dgm:pt modelId="{5F70AF13-54A2-49D3-AAFA-36013BE192E6}" type="pres">
      <dgm:prSet presAssocID="{E2EDCADD-8D0C-4F64-961A-CC9B2ABE3424}" presName="horzTwo" presStyleCnt="0"/>
      <dgm:spPr/>
    </dgm:pt>
    <dgm:pt modelId="{256FF64C-E296-424F-83AA-04337BD65B42}" type="pres">
      <dgm:prSet presAssocID="{E6F22F23-1433-4EEB-BECB-7E536B35B9FA}" presName="vertThree" presStyleCnt="0"/>
      <dgm:spPr/>
    </dgm:pt>
    <dgm:pt modelId="{08808898-180E-4515-99A3-E6F818C403C3}" type="pres">
      <dgm:prSet presAssocID="{E6F22F23-1433-4EEB-BECB-7E536B35B9FA}" presName="txThree" presStyleLbl="node3" presStyleIdx="5" presStyleCnt="7" custScaleX="109907" custLinFactNeighborX="-795" custLinFactNeighborY="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CE3292-F4F4-45BC-8256-042AE55550FB}" type="pres">
      <dgm:prSet presAssocID="{E6F22F23-1433-4EEB-BECB-7E536B35B9FA}" presName="horzThree" presStyleCnt="0"/>
      <dgm:spPr/>
    </dgm:pt>
    <dgm:pt modelId="{B0D44993-6015-46BF-A4F0-D89E355BCA39}" type="pres">
      <dgm:prSet presAssocID="{CCBBA4D6-2507-434E-A159-72A01C2F2A43}" presName="sibSpaceTwo" presStyleCnt="0"/>
      <dgm:spPr/>
    </dgm:pt>
    <dgm:pt modelId="{0F9C3A5A-3F2D-4970-A6BA-5B6002158140}" type="pres">
      <dgm:prSet presAssocID="{33A3DE8B-72D2-4280-BA2D-0111D42798CD}" presName="vertTwo" presStyleCnt="0"/>
      <dgm:spPr/>
    </dgm:pt>
    <dgm:pt modelId="{1A307C7B-5CE4-4A3B-A7FA-206990279091}" type="pres">
      <dgm:prSet presAssocID="{33A3DE8B-72D2-4280-BA2D-0111D42798CD}" presName="txTwo" presStyleLbl="node2" presStyleIdx="6" presStyleCnt="7" custScaleY="32615" custLinFactNeighborX="-888" custLinFactNeighborY="3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919BAF-F329-4523-B8E4-4660A613B27E}" type="pres">
      <dgm:prSet presAssocID="{33A3DE8B-72D2-4280-BA2D-0111D42798CD}" presName="parTransTwo" presStyleCnt="0"/>
      <dgm:spPr/>
    </dgm:pt>
    <dgm:pt modelId="{0F5EB7E1-3036-4457-83C6-A3A3C7C6C16A}" type="pres">
      <dgm:prSet presAssocID="{33A3DE8B-72D2-4280-BA2D-0111D42798CD}" presName="horzTwo" presStyleCnt="0"/>
      <dgm:spPr/>
    </dgm:pt>
    <dgm:pt modelId="{5E8ED3B3-080E-4325-990D-3280D38E9BC9}" type="pres">
      <dgm:prSet presAssocID="{D3452927-092B-4094-99F3-D6FF7D6B0425}" presName="vertThree" presStyleCnt="0"/>
      <dgm:spPr/>
    </dgm:pt>
    <dgm:pt modelId="{74922C14-14E3-41DA-BBC2-3F6894627F5F}" type="pres">
      <dgm:prSet presAssocID="{D3452927-092B-4094-99F3-D6FF7D6B0425}" presName="txThree" presStyleLbl="node3" presStyleIdx="6" presStyleCnt="7" custLinFactNeighborX="-795" custLinFactNeighborY="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E64DC6-8BC8-436E-9A9F-A8B75589EC4F}" type="pres">
      <dgm:prSet presAssocID="{D3452927-092B-4094-99F3-D6FF7D6B0425}" presName="horzThree" presStyleCnt="0"/>
      <dgm:spPr/>
    </dgm:pt>
  </dgm:ptLst>
  <dgm:cxnLst>
    <dgm:cxn modelId="{AD06B279-B38E-4300-9019-53B522A1A8F5}" type="presOf" srcId="{AEAF1B35-3885-4666-BB31-1BB951BC9B1B}" destId="{ACE6660F-1CAD-456C-B481-CAE8C8DC8027}" srcOrd="0" destOrd="0" presId="urn:microsoft.com/office/officeart/2005/8/layout/hierarchy4"/>
    <dgm:cxn modelId="{E24C4B9C-6C86-4A96-AD0D-42CFA2E769A9}" type="presOf" srcId="{44E91E6A-0C6F-4084-95E9-8E56A4F3B9BA}" destId="{2902C3C8-AB74-4601-9823-E966C8887E01}" srcOrd="0" destOrd="0" presId="urn:microsoft.com/office/officeart/2005/8/layout/hierarchy4"/>
    <dgm:cxn modelId="{37368172-1AFE-4A57-BCDE-B0FE05460684}" srcId="{28E149C1-0976-4728-A965-E72A957DD63B}" destId="{C6D9A714-8244-47FA-9FEA-ED8F1E74A947}" srcOrd="0" destOrd="0" parTransId="{3CE11987-70AD-42CF-96FC-C38EB77B1A60}" sibTransId="{C13C5F47-58F3-42E8-BD68-8BBE01F630AF}"/>
    <dgm:cxn modelId="{CD87DEE4-34F0-40BD-9CBB-515C628A8E32}" type="presOf" srcId="{96897E25-BA6B-4950-B717-854E14911AC8}" destId="{19820EE9-C9D9-4DC6-8944-7C37F6BACED6}" srcOrd="0" destOrd="0" presId="urn:microsoft.com/office/officeart/2005/8/layout/hierarchy4"/>
    <dgm:cxn modelId="{068950B0-004D-48FC-80E6-D450D1BA494D}" type="presOf" srcId="{33A3DE8B-72D2-4280-BA2D-0111D42798CD}" destId="{1A307C7B-5CE4-4A3B-A7FA-206990279091}" srcOrd="0" destOrd="0" presId="urn:microsoft.com/office/officeart/2005/8/layout/hierarchy4"/>
    <dgm:cxn modelId="{9D6092C0-88BE-4F6D-B240-5F58245F8DD8}" type="presOf" srcId="{B6E07785-E8B7-4CC9-BFAE-AD68E9E64FF3}" destId="{DF51D5A9-62B7-45C0-8F60-B7434464D702}" srcOrd="0" destOrd="0" presId="urn:microsoft.com/office/officeart/2005/8/layout/hierarchy4"/>
    <dgm:cxn modelId="{7354E13E-E31F-439D-B5EB-AB34947ED9B3}" srcId="{44E91E6A-0C6F-4084-95E9-8E56A4F3B9BA}" destId="{B6E07785-E8B7-4CC9-BFAE-AD68E9E64FF3}" srcOrd="0" destOrd="0" parTransId="{353B2278-F398-4FBF-AA6D-75775DB9A807}" sibTransId="{8FAD2C0E-CF11-4568-8AB9-312212AEB2D1}"/>
    <dgm:cxn modelId="{382B5FB9-1F7B-4928-9E4B-4B361E7A2B33}" type="presOf" srcId="{C6D9A714-8244-47FA-9FEA-ED8F1E74A947}" destId="{24743D70-5BD7-43B6-AE3D-43E6251016D1}" srcOrd="0" destOrd="0" presId="urn:microsoft.com/office/officeart/2005/8/layout/hierarchy4"/>
    <dgm:cxn modelId="{276A23F7-FD51-42EE-B0F4-EE9CC9C3B120}" type="presOf" srcId="{E31008C0-462C-4EFD-B8D8-F8FD99E8811C}" destId="{759EEC0E-075F-4C95-B02D-6B5091E4DED1}" srcOrd="0" destOrd="0" presId="urn:microsoft.com/office/officeart/2005/8/layout/hierarchy4"/>
    <dgm:cxn modelId="{EA8A2450-3CE4-466E-838D-EFD49BF7B875}" type="presOf" srcId="{41473F25-456A-4C2F-BF3D-8321F31D0969}" destId="{D2587638-36FE-435F-9EFA-30838AE88E74}" srcOrd="0" destOrd="0" presId="urn:microsoft.com/office/officeart/2005/8/layout/hierarchy4"/>
    <dgm:cxn modelId="{37482B62-2C5F-40E1-AF71-92407F835B8D}" type="presOf" srcId="{E6F22F23-1433-4EEB-BECB-7E536B35B9FA}" destId="{08808898-180E-4515-99A3-E6F818C403C3}" srcOrd="0" destOrd="0" presId="urn:microsoft.com/office/officeart/2005/8/layout/hierarchy4"/>
    <dgm:cxn modelId="{FDF88FF4-9B32-4B9F-B0B8-F3E40289017A}" srcId="{41473F25-456A-4C2F-BF3D-8321F31D0969}" destId="{232C9406-89A5-47F1-A37B-03ABF30EF7E1}" srcOrd="0" destOrd="0" parTransId="{12F77C8A-C059-489B-90CB-718C7D51343B}" sibTransId="{3403FB88-8997-4AD9-96B9-2444D9BD3F5F}"/>
    <dgm:cxn modelId="{A3C9E575-FDA6-4DBB-BF17-9C2D22F6074E}" type="presOf" srcId="{A14CC692-0F3E-46AF-9100-60AE012BC9AE}" destId="{54A99DE0-AED3-4A6B-9A69-E535251C0F6C}" srcOrd="0" destOrd="0" presId="urn:microsoft.com/office/officeart/2005/8/layout/hierarchy4"/>
    <dgm:cxn modelId="{0015936F-1DB4-4B00-9E27-C92773183960}" srcId="{232C9406-89A5-47F1-A37B-03ABF30EF7E1}" destId="{A14CC692-0F3E-46AF-9100-60AE012BC9AE}" srcOrd="3" destOrd="0" parTransId="{3AD7708E-D240-47CD-8762-461C0DE2B94E}" sibTransId="{A5225BA2-6664-4A85-A2C9-DB3CF3F98EC8}"/>
    <dgm:cxn modelId="{C109B37B-AFA1-4D6A-AF8C-928E1E8E6851}" type="presOf" srcId="{78A4694E-DB75-40EF-9ED2-BFD32B0EA4AD}" destId="{6BDE27BF-8975-4433-84B9-9AE6C0AD8BE8}" srcOrd="0" destOrd="0" presId="urn:microsoft.com/office/officeart/2005/8/layout/hierarchy4"/>
    <dgm:cxn modelId="{DA35F78C-65A5-48FF-A49A-35F5FF4C2E73}" srcId="{232C9406-89A5-47F1-A37B-03ABF30EF7E1}" destId="{33A3DE8B-72D2-4280-BA2D-0111D42798CD}" srcOrd="6" destOrd="0" parTransId="{DFAA7825-CDEF-4D37-8CA1-DA9CF93AB306}" sibTransId="{7B1824C9-405E-4B4B-88D7-07DA9D961802}"/>
    <dgm:cxn modelId="{00B32395-5742-46A9-AB04-BF498D92F0D8}" srcId="{33A3DE8B-72D2-4280-BA2D-0111D42798CD}" destId="{D3452927-092B-4094-99F3-D6FF7D6B0425}" srcOrd="0" destOrd="0" parTransId="{484DDD3C-8112-4E8F-9E45-974F346D95C1}" sibTransId="{5E0F4953-674E-4423-B0AE-AA887C1595DC}"/>
    <dgm:cxn modelId="{4631149F-AFB1-4544-87A9-C9D3BC3620CC}" srcId="{96897E25-BA6B-4950-B717-854E14911AC8}" destId="{AEAF1B35-3885-4666-BB31-1BB951BC9B1B}" srcOrd="0" destOrd="0" parTransId="{96FEC655-1EFE-429E-98CA-BCDF61974E9C}" sibTransId="{AE7BB674-A520-467B-B04A-20D3E19C85E8}"/>
    <dgm:cxn modelId="{4E432CCB-CCBB-4624-956D-10D08454A057}" srcId="{A14CC692-0F3E-46AF-9100-60AE012BC9AE}" destId="{E31008C0-462C-4EFD-B8D8-F8FD99E8811C}" srcOrd="0" destOrd="0" parTransId="{BD647763-3764-407E-A819-6592D0852A3C}" sibTransId="{57E042C9-DFCD-4C89-B46C-FFF4D94C2DD9}"/>
    <dgm:cxn modelId="{754CA778-1F68-4683-BF03-99BE58C2E83A}" srcId="{78A4694E-DB75-40EF-9ED2-BFD32B0EA4AD}" destId="{8FE315B5-137C-4444-A656-85983A446B17}" srcOrd="0" destOrd="0" parTransId="{2BE10BE7-8EDD-49C2-9061-EB13791CAC43}" sibTransId="{8542E092-8FE8-4376-9A0A-77CCCEBE5A33}"/>
    <dgm:cxn modelId="{4821D6B0-9E50-46E1-AB9C-C7A86C1C7FD1}" srcId="{E2EDCADD-8D0C-4F64-961A-CC9B2ABE3424}" destId="{E6F22F23-1433-4EEB-BECB-7E536B35B9FA}" srcOrd="0" destOrd="0" parTransId="{420F3C00-440B-4ACA-83E7-94DBBE7F94E9}" sibTransId="{5A9A420F-829D-48E9-8CCD-AA24DFC59CC4}"/>
    <dgm:cxn modelId="{93BEEFB9-D638-479E-94A6-8E1946370A60}" type="presOf" srcId="{232C9406-89A5-47F1-A37B-03ABF30EF7E1}" destId="{8858B346-A709-40D9-B7F4-67070D1F1719}" srcOrd="0" destOrd="0" presId="urn:microsoft.com/office/officeart/2005/8/layout/hierarchy4"/>
    <dgm:cxn modelId="{37750FC6-8CD8-4A98-BDFE-A1167934A502}" srcId="{232C9406-89A5-47F1-A37B-03ABF30EF7E1}" destId="{96897E25-BA6B-4950-B717-854E14911AC8}" srcOrd="4" destOrd="0" parTransId="{9EE48139-4304-4630-8A19-692791D0DE9B}" sibTransId="{C61B112D-D9A2-484F-A0D2-DF86B0B2FC90}"/>
    <dgm:cxn modelId="{502ED830-3066-4AD4-BF9F-B38422A02C60}" srcId="{232C9406-89A5-47F1-A37B-03ABF30EF7E1}" destId="{44E91E6A-0C6F-4084-95E9-8E56A4F3B9BA}" srcOrd="0" destOrd="0" parTransId="{C164FA1D-1796-4189-9C70-652FD7931F62}" sibTransId="{C537AF04-B702-42F8-BF2E-FCDEC8A0E045}"/>
    <dgm:cxn modelId="{4F943F72-6221-452E-9512-5087126839EB}" srcId="{232C9406-89A5-47F1-A37B-03ABF30EF7E1}" destId="{E2EDCADD-8D0C-4F64-961A-CC9B2ABE3424}" srcOrd="5" destOrd="0" parTransId="{08F8BC62-6C61-4A68-9A30-10077E60DB89}" sibTransId="{CCBBA4D6-2507-434E-A159-72A01C2F2A43}"/>
    <dgm:cxn modelId="{46965AF9-D67D-42EF-9C24-36364F2F8F8A}" type="presOf" srcId="{28E149C1-0976-4728-A965-E72A957DD63B}" destId="{27ACA73D-176F-42FA-BFF5-AEF55C8346F0}" srcOrd="0" destOrd="0" presId="urn:microsoft.com/office/officeart/2005/8/layout/hierarchy4"/>
    <dgm:cxn modelId="{DE9708BF-1635-4A62-B641-279AAA598B14}" srcId="{232C9406-89A5-47F1-A37B-03ABF30EF7E1}" destId="{78A4694E-DB75-40EF-9ED2-BFD32B0EA4AD}" srcOrd="1" destOrd="0" parTransId="{EDD51742-3D0E-48AB-B144-A0FBDF84B379}" sibTransId="{BD5D0990-F1AD-4285-8BE8-6294B37391AB}"/>
    <dgm:cxn modelId="{C0BC200B-4EAE-4AA3-9DB1-6463AFB1B5C0}" srcId="{232C9406-89A5-47F1-A37B-03ABF30EF7E1}" destId="{28E149C1-0976-4728-A965-E72A957DD63B}" srcOrd="2" destOrd="0" parTransId="{74572A41-6974-49A6-A9BC-31A4E0D6B367}" sibTransId="{81F30D32-7566-4439-B3A0-56D826D90B12}"/>
    <dgm:cxn modelId="{149A6DFB-C726-4713-A263-6E395541B310}" type="presOf" srcId="{D3452927-092B-4094-99F3-D6FF7D6B0425}" destId="{74922C14-14E3-41DA-BBC2-3F6894627F5F}" srcOrd="0" destOrd="0" presId="urn:microsoft.com/office/officeart/2005/8/layout/hierarchy4"/>
    <dgm:cxn modelId="{DE863B77-5CF6-4509-A793-87E4DEF528D1}" type="presOf" srcId="{8FE315B5-137C-4444-A656-85983A446B17}" destId="{BBBDFCE6-8881-4D35-8E5C-94718C31ACDB}" srcOrd="0" destOrd="0" presId="urn:microsoft.com/office/officeart/2005/8/layout/hierarchy4"/>
    <dgm:cxn modelId="{A97C8A2E-6B6B-4700-808A-8AC6D1BCBD1E}" type="presOf" srcId="{E2EDCADD-8D0C-4F64-961A-CC9B2ABE3424}" destId="{99BDCAC6-07BF-4866-A44D-D5AA49F5008B}" srcOrd="0" destOrd="0" presId="urn:microsoft.com/office/officeart/2005/8/layout/hierarchy4"/>
    <dgm:cxn modelId="{14C37D52-3973-406D-94E4-9BF979B4C4D6}" type="presParOf" srcId="{D2587638-36FE-435F-9EFA-30838AE88E74}" destId="{12C0A655-E777-4BD8-AC9D-9C7E27295FBE}" srcOrd="0" destOrd="0" presId="urn:microsoft.com/office/officeart/2005/8/layout/hierarchy4"/>
    <dgm:cxn modelId="{ACCCDE88-8DD6-47D1-B929-BEA1AB669612}" type="presParOf" srcId="{12C0A655-E777-4BD8-AC9D-9C7E27295FBE}" destId="{8858B346-A709-40D9-B7F4-67070D1F1719}" srcOrd="0" destOrd="0" presId="urn:microsoft.com/office/officeart/2005/8/layout/hierarchy4"/>
    <dgm:cxn modelId="{C7BB4438-E943-4DEF-9979-FB9072ECBEB0}" type="presParOf" srcId="{12C0A655-E777-4BD8-AC9D-9C7E27295FBE}" destId="{FEB67822-ED33-4459-AD11-5F5A6F6C72D9}" srcOrd="1" destOrd="0" presId="urn:microsoft.com/office/officeart/2005/8/layout/hierarchy4"/>
    <dgm:cxn modelId="{ECDAD8C0-A7EC-48BD-AA24-60B72A3FAB77}" type="presParOf" srcId="{12C0A655-E777-4BD8-AC9D-9C7E27295FBE}" destId="{3AA88351-4250-4AD9-B67D-539C79A77E25}" srcOrd="2" destOrd="0" presId="urn:microsoft.com/office/officeart/2005/8/layout/hierarchy4"/>
    <dgm:cxn modelId="{8CDB6839-C572-4D19-963B-3D44DCCBDCDB}" type="presParOf" srcId="{3AA88351-4250-4AD9-B67D-539C79A77E25}" destId="{2299B6E3-DE0A-4B28-B416-D149892C4403}" srcOrd="0" destOrd="0" presId="urn:microsoft.com/office/officeart/2005/8/layout/hierarchy4"/>
    <dgm:cxn modelId="{4AEAC692-20B4-41C1-9DC2-8088279CA1FA}" type="presParOf" srcId="{2299B6E3-DE0A-4B28-B416-D149892C4403}" destId="{2902C3C8-AB74-4601-9823-E966C8887E01}" srcOrd="0" destOrd="0" presId="urn:microsoft.com/office/officeart/2005/8/layout/hierarchy4"/>
    <dgm:cxn modelId="{0814CDDC-A624-4067-BA0E-20C6406175E5}" type="presParOf" srcId="{2299B6E3-DE0A-4B28-B416-D149892C4403}" destId="{CC4F7AD7-7AB8-4C2B-91CB-B92B713E44D6}" srcOrd="1" destOrd="0" presId="urn:microsoft.com/office/officeart/2005/8/layout/hierarchy4"/>
    <dgm:cxn modelId="{1BD7340A-FCEA-46B7-A85E-983906C44B00}" type="presParOf" srcId="{2299B6E3-DE0A-4B28-B416-D149892C4403}" destId="{2E5F5D6E-3411-451A-899A-268C66537BAC}" srcOrd="2" destOrd="0" presId="urn:microsoft.com/office/officeart/2005/8/layout/hierarchy4"/>
    <dgm:cxn modelId="{44619D54-E353-4D3F-BAD6-0DBF2BAB727E}" type="presParOf" srcId="{2E5F5D6E-3411-451A-899A-268C66537BAC}" destId="{5DDEEEE5-FAF1-41C4-9761-22F11DAD26C2}" srcOrd="0" destOrd="0" presId="urn:microsoft.com/office/officeart/2005/8/layout/hierarchy4"/>
    <dgm:cxn modelId="{CA5BA471-E3D7-4FFA-8641-A29B0D0F10D2}" type="presParOf" srcId="{5DDEEEE5-FAF1-41C4-9761-22F11DAD26C2}" destId="{DF51D5A9-62B7-45C0-8F60-B7434464D702}" srcOrd="0" destOrd="0" presId="urn:microsoft.com/office/officeart/2005/8/layout/hierarchy4"/>
    <dgm:cxn modelId="{36E7EAFD-33CC-4840-8103-DAF5AC40A344}" type="presParOf" srcId="{5DDEEEE5-FAF1-41C4-9761-22F11DAD26C2}" destId="{AC4815FD-A4D6-4D7D-9719-98E003FD9C09}" srcOrd="1" destOrd="0" presId="urn:microsoft.com/office/officeart/2005/8/layout/hierarchy4"/>
    <dgm:cxn modelId="{AD12B846-91D8-4052-884A-5BD93D0BCC5D}" type="presParOf" srcId="{3AA88351-4250-4AD9-B67D-539C79A77E25}" destId="{D7E9E4BE-6099-4DAF-A077-CAC3471F3773}" srcOrd="1" destOrd="0" presId="urn:microsoft.com/office/officeart/2005/8/layout/hierarchy4"/>
    <dgm:cxn modelId="{BD3C4266-F084-476B-A028-2347273E37AD}" type="presParOf" srcId="{3AA88351-4250-4AD9-B67D-539C79A77E25}" destId="{A2A722D7-E60F-473F-A969-C52617BB78EE}" srcOrd="2" destOrd="0" presId="urn:microsoft.com/office/officeart/2005/8/layout/hierarchy4"/>
    <dgm:cxn modelId="{4F4FC2AA-1DB8-431E-BB5D-823510E28966}" type="presParOf" srcId="{A2A722D7-E60F-473F-A969-C52617BB78EE}" destId="{6BDE27BF-8975-4433-84B9-9AE6C0AD8BE8}" srcOrd="0" destOrd="0" presId="urn:microsoft.com/office/officeart/2005/8/layout/hierarchy4"/>
    <dgm:cxn modelId="{5E55C22F-032E-46B8-9792-8EA3EB13710C}" type="presParOf" srcId="{A2A722D7-E60F-473F-A969-C52617BB78EE}" destId="{00F9E438-3E8D-46C5-83DD-8C2F25D400F0}" srcOrd="1" destOrd="0" presId="urn:microsoft.com/office/officeart/2005/8/layout/hierarchy4"/>
    <dgm:cxn modelId="{31994B4A-EC79-432B-B07E-8B6666E6E05B}" type="presParOf" srcId="{A2A722D7-E60F-473F-A969-C52617BB78EE}" destId="{5274597B-D121-47B4-A8E2-16D90DCC66D8}" srcOrd="2" destOrd="0" presId="urn:microsoft.com/office/officeart/2005/8/layout/hierarchy4"/>
    <dgm:cxn modelId="{2F65E8E4-27E0-4281-A440-38ED8FF44488}" type="presParOf" srcId="{5274597B-D121-47B4-A8E2-16D90DCC66D8}" destId="{0C56E334-ACE7-4FE0-BB39-E484459CE510}" srcOrd="0" destOrd="0" presId="urn:microsoft.com/office/officeart/2005/8/layout/hierarchy4"/>
    <dgm:cxn modelId="{B54D956D-C3B1-47F5-95DA-02D7D9650365}" type="presParOf" srcId="{0C56E334-ACE7-4FE0-BB39-E484459CE510}" destId="{BBBDFCE6-8881-4D35-8E5C-94718C31ACDB}" srcOrd="0" destOrd="0" presId="urn:microsoft.com/office/officeart/2005/8/layout/hierarchy4"/>
    <dgm:cxn modelId="{AFE2A310-52D1-4483-823E-07E80DFBAC00}" type="presParOf" srcId="{0C56E334-ACE7-4FE0-BB39-E484459CE510}" destId="{9340D1D6-C5DC-43AE-ACDE-B711D814D0F3}" srcOrd="1" destOrd="0" presId="urn:microsoft.com/office/officeart/2005/8/layout/hierarchy4"/>
    <dgm:cxn modelId="{A4E91A72-8E8A-4DC8-BE34-694650028A1A}" type="presParOf" srcId="{3AA88351-4250-4AD9-B67D-539C79A77E25}" destId="{794DB9CD-52C2-4C58-B33B-532290858AB7}" srcOrd="3" destOrd="0" presId="urn:microsoft.com/office/officeart/2005/8/layout/hierarchy4"/>
    <dgm:cxn modelId="{448C9265-3396-481E-A374-B37528BF31C6}" type="presParOf" srcId="{3AA88351-4250-4AD9-B67D-539C79A77E25}" destId="{12B90345-F004-4146-9D7E-6E3F381F99CE}" srcOrd="4" destOrd="0" presId="urn:microsoft.com/office/officeart/2005/8/layout/hierarchy4"/>
    <dgm:cxn modelId="{724B95CF-8087-4D93-A9F4-B7A738680C80}" type="presParOf" srcId="{12B90345-F004-4146-9D7E-6E3F381F99CE}" destId="{27ACA73D-176F-42FA-BFF5-AEF55C8346F0}" srcOrd="0" destOrd="0" presId="urn:microsoft.com/office/officeart/2005/8/layout/hierarchy4"/>
    <dgm:cxn modelId="{4EE3ABB2-4C6E-454B-94BA-F6CB38ADA435}" type="presParOf" srcId="{12B90345-F004-4146-9D7E-6E3F381F99CE}" destId="{1A302260-70F4-402A-AE3C-2DC582AB099C}" srcOrd="1" destOrd="0" presId="urn:microsoft.com/office/officeart/2005/8/layout/hierarchy4"/>
    <dgm:cxn modelId="{A2173880-0C44-4961-AD38-B22205CFD219}" type="presParOf" srcId="{12B90345-F004-4146-9D7E-6E3F381F99CE}" destId="{96F6C695-B788-40AF-A0E4-28A4562B479A}" srcOrd="2" destOrd="0" presId="urn:microsoft.com/office/officeart/2005/8/layout/hierarchy4"/>
    <dgm:cxn modelId="{01CBE217-4235-46FA-81AB-B6BE2FD0C151}" type="presParOf" srcId="{96F6C695-B788-40AF-A0E4-28A4562B479A}" destId="{D4A35C55-397B-4317-AE90-FD4F2068F306}" srcOrd="0" destOrd="0" presId="urn:microsoft.com/office/officeart/2005/8/layout/hierarchy4"/>
    <dgm:cxn modelId="{887E484F-C394-499A-947C-971BBFAF6167}" type="presParOf" srcId="{D4A35C55-397B-4317-AE90-FD4F2068F306}" destId="{24743D70-5BD7-43B6-AE3D-43E6251016D1}" srcOrd="0" destOrd="0" presId="urn:microsoft.com/office/officeart/2005/8/layout/hierarchy4"/>
    <dgm:cxn modelId="{4A6FC681-C5BC-4CED-903C-E9291E49DA43}" type="presParOf" srcId="{D4A35C55-397B-4317-AE90-FD4F2068F306}" destId="{580C58BC-73C4-40CF-BB21-2CBA869026CB}" srcOrd="1" destOrd="0" presId="urn:microsoft.com/office/officeart/2005/8/layout/hierarchy4"/>
    <dgm:cxn modelId="{7BFBC056-AB02-4656-A22C-F63785FA2BD1}" type="presParOf" srcId="{3AA88351-4250-4AD9-B67D-539C79A77E25}" destId="{E40C3B92-29EF-4EDF-BAB8-6BE620AB7178}" srcOrd="5" destOrd="0" presId="urn:microsoft.com/office/officeart/2005/8/layout/hierarchy4"/>
    <dgm:cxn modelId="{0A39AC87-DF42-4B70-8323-6950D43C8A86}" type="presParOf" srcId="{3AA88351-4250-4AD9-B67D-539C79A77E25}" destId="{2AEDD3B6-85E2-45D2-97DB-8F2EB9089E1C}" srcOrd="6" destOrd="0" presId="urn:microsoft.com/office/officeart/2005/8/layout/hierarchy4"/>
    <dgm:cxn modelId="{6F554AA7-4FDC-4A83-8730-7B6834842623}" type="presParOf" srcId="{2AEDD3B6-85E2-45D2-97DB-8F2EB9089E1C}" destId="{54A99DE0-AED3-4A6B-9A69-E535251C0F6C}" srcOrd="0" destOrd="0" presId="urn:microsoft.com/office/officeart/2005/8/layout/hierarchy4"/>
    <dgm:cxn modelId="{48ECB9D9-40B9-41EC-8B82-E59CDCC0EFD4}" type="presParOf" srcId="{2AEDD3B6-85E2-45D2-97DB-8F2EB9089E1C}" destId="{F0B3FB82-4B6C-4104-988E-F2049CC0A011}" srcOrd="1" destOrd="0" presId="urn:microsoft.com/office/officeart/2005/8/layout/hierarchy4"/>
    <dgm:cxn modelId="{D0F7B378-CF7D-4583-8CB3-5B2320DAF199}" type="presParOf" srcId="{2AEDD3B6-85E2-45D2-97DB-8F2EB9089E1C}" destId="{B0EBFE52-9F1F-4310-A6A7-0052937E1468}" srcOrd="2" destOrd="0" presId="urn:microsoft.com/office/officeart/2005/8/layout/hierarchy4"/>
    <dgm:cxn modelId="{EF55A357-E05C-4970-B476-A637D0C2F13D}" type="presParOf" srcId="{B0EBFE52-9F1F-4310-A6A7-0052937E1468}" destId="{DED7F35E-237D-48E5-980F-45605E1FBF62}" srcOrd="0" destOrd="0" presId="urn:microsoft.com/office/officeart/2005/8/layout/hierarchy4"/>
    <dgm:cxn modelId="{E89F0329-D025-4063-B0C6-FAFBE49E98AC}" type="presParOf" srcId="{DED7F35E-237D-48E5-980F-45605E1FBF62}" destId="{759EEC0E-075F-4C95-B02D-6B5091E4DED1}" srcOrd="0" destOrd="0" presId="urn:microsoft.com/office/officeart/2005/8/layout/hierarchy4"/>
    <dgm:cxn modelId="{EE441A9E-22BA-4914-9D3D-E30D63034CD5}" type="presParOf" srcId="{DED7F35E-237D-48E5-980F-45605E1FBF62}" destId="{52B50E10-B383-4EAF-9A7C-ADF77CD780A6}" srcOrd="1" destOrd="0" presId="urn:microsoft.com/office/officeart/2005/8/layout/hierarchy4"/>
    <dgm:cxn modelId="{B6F00121-8DAE-4AC8-A260-B77CA17BFF1B}" type="presParOf" srcId="{3AA88351-4250-4AD9-B67D-539C79A77E25}" destId="{DBB6B4CF-A1C2-487E-9E0A-757849D47EB0}" srcOrd="7" destOrd="0" presId="urn:microsoft.com/office/officeart/2005/8/layout/hierarchy4"/>
    <dgm:cxn modelId="{609CEAB0-3565-47AA-88D4-4EB811941E30}" type="presParOf" srcId="{3AA88351-4250-4AD9-B67D-539C79A77E25}" destId="{996573E0-695E-4CAC-A111-12B334112903}" srcOrd="8" destOrd="0" presId="urn:microsoft.com/office/officeart/2005/8/layout/hierarchy4"/>
    <dgm:cxn modelId="{76F1212B-9F6E-493D-8F02-B1AF8452A494}" type="presParOf" srcId="{996573E0-695E-4CAC-A111-12B334112903}" destId="{19820EE9-C9D9-4DC6-8944-7C37F6BACED6}" srcOrd="0" destOrd="0" presId="urn:microsoft.com/office/officeart/2005/8/layout/hierarchy4"/>
    <dgm:cxn modelId="{58F688F5-FCBF-468C-85EF-5945F09A50AA}" type="presParOf" srcId="{996573E0-695E-4CAC-A111-12B334112903}" destId="{4520FD06-0066-4897-8CAE-B37E16C7FFC9}" srcOrd="1" destOrd="0" presId="urn:microsoft.com/office/officeart/2005/8/layout/hierarchy4"/>
    <dgm:cxn modelId="{3CC02E85-227B-4528-A562-E0106F5C1298}" type="presParOf" srcId="{996573E0-695E-4CAC-A111-12B334112903}" destId="{A109646D-C719-477F-A7D5-AA41B5F6373E}" srcOrd="2" destOrd="0" presId="urn:microsoft.com/office/officeart/2005/8/layout/hierarchy4"/>
    <dgm:cxn modelId="{C13FEC71-7BEC-437E-BC87-A9F50A729126}" type="presParOf" srcId="{A109646D-C719-477F-A7D5-AA41B5F6373E}" destId="{F97A37C4-804C-414B-AEEB-4A2FF301B75E}" srcOrd="0" destOrd="0" presId="urn:microsoft.com/office/officeart/2005/8/layout/hierarchy4"/>
    <dgm:cxn modelId="{1ADE6442-AD76-4647-B8E0-A5B317A1FCA3}" type="presParOf" srcId="{F97A37C4-804C-414B-AEEB-4A2FF301B75E}" destId="{ACE6660F-1CAD-456C-B481-CAE8C8DC8027}" srcOrd="0" destOrd="0" presId="urn:microsoft.com/office/officeart/2005/8/layout/hierarchy4"/>
    <dgm:cxn modelId="{DB677168-D0FB-494C-A5C1-EE10A002E99B}" type="presParOf" srcId="{F97A37C4-804C-414B-AEEB-4A2FF301B75E}" destId="{843AB27F-01CE-4FA1-951F-F699B13DFBBE}" srcOrd="1" destOrd="0" presId="urn:microsoft.com/office/officeart/2005/8/layout/hierarchy4"/>
    <dgm:cxn modelId="{9ABB6FE5-E112-459E-9BB7-1E352B3999C3}" type="presParOf" srcId="{3AA88351-4250-4AD9-B67D-539C79A77E25}" destId="{B820F5AC-5F0B-4D79-A091-E7C7755804FB}" srcOrd="9" destOrd="0" presId="urn:microsoft.com/office/officeart/2005/8/layout/hierarchy4"/>
    <dgm:cxn modelId="{BD7AFB97-42FF-4DF6-AB3C-66683981DEA7}" type="presParOf" srcId="{3AA88351-4250-4AD9-B67D-539C79A77E25}" destId="{D5BA053E-9ECE-4EE1-A314-7D5F97211EB1}" srcOrd="10" destOrd="0" presId="urn:microsoft.com/office/officeart/2005/8/layout/hierarchy4"/>
    <dgm:cxn modelId="{2CB9629A-E722-46E5-8A69-068A0285FF5C}" type="presParOf" srcId="{D5BA053E-9ECE-4EE1-A314-7D5F97211EB1}" destId="{99BDCAC6-07BF-4866-A44D-D5AA49F5008B}" srcOrd="0" destOrd="0" presId="urn:microsoft.com/office/officeart/2005/8/layout/hierarchy4"/>
    <dgm:cxn modelId="{6F1AFD38-39D8-430A-A3EA-7BF3FF4A63C9}" type="presParOf" srcId="{D5BA053E-9ECE-4EE1-A314-7D5F97211EB1}" destId="{63657329-4C31-4151-AF1A-A1C051AE2136}" srcOrd="1" destOrd="0" presId="urn:microsoft.com/office/officeart/2005/8/layout/hierarchy4"/>
    <dgm:cxn modelId="{E2CC4F31-90A0-493F-8D04-7B31D0A2F00B}" type="presParOf" srcId="{D5BA053E-9ECE-4EE1-A314-7D5F97211EB1}" destId="{5F70AF13-54A2-49D3-AAFA-36013BE192E6}" srcOrd="2" destOrd="0" presId="urn:microsoft.com/office/officeart/2005/8/layout/hierarchy4"/>
    <dgm:cxn modelId="{CE846478-97F7-48E7-86F3-57868C7A94D0}" type="presParOf" srcId="{5F70AF13-54A2-49D3-AAFA-36013BE192E6}" destId="{256FF64C-E296-424F-83AA-04337BD65B42}" srcOrd="0" destOrd="0" presId="urn:microsoft.com/office/officeart/2005/8/layout/hierarchy4"/>
    <dgm:cxn modelId="{6100FAA1-EE2E-44EE-8DB7-51401F548A2F}" type="presParOf" srcId="{256FF64C-E296-424F-83AA-04337BD65B42}" destId="{08808898-180E-4515-99A3-E6F818C403C3}" srcOrd="0" destOrd="0" presId="urn:microsoft.com/office/officeart/2005/8/layout/hierarchy4"/>
    <dgm:cxn modelId="{71D49100-315E-4FE9-BEA1-8EC5D4103A51}" type="presParOf" srcId="{256FF64C-E296-424F-83AA-04337BD65B42}" destId="{B1CE3292-F4F4-45BC-8256-042AE55550FB}" srcOrd="1" destOrd="0" presId="urn:microsoft.com/office/officeart/2005/8/layout/hierarchy4"/>
    <dgm:cxn modelId="{6998BF31-4C4B-40D9-BC23-C49EFAF596BE}" type="presParOf" srcId="{3AA88351-4250-4AD9-B67D-539C79A77E25}" destId="{B0D44993-6015-46BF-A4F0-D89E355BCA39}" srcOrd="11" destOrd="0" presId="urn:microsoft.com/office/officeart/2005/8/layout/hierarchy4"/>
    <dgm:cxn modelId="{320DC963-88D6-43E3-B230-E41AD86928A0}" type="presParOf" srcId="{3AA88351-4250-4AD9-B67D-539C79A77E25}" destId="{0F9C3A5A-3F2D-4970-A6BA-5B6002158140}" srcOrd="12" destOrd="0" presId="urn:microsoft.com/office/officeart/2005/8/layout/hierarchy4"/>
    <dgm:cxn modelId="{71141DC4-4080-4E76-8F30-184781DBCF51}" type="presParOf" srcId="{0F9C3A5A-3F2D-4970-A6BA-5B6002158140}" destId="{1A307C7B-5CE4-4A3B-A7FA-206990279091}" srcOrd="0" destOrd="0" presId="urn:microsoft.com/office/officeart/2005/8/layout/hierarchy4"/>
    <dgm:cxn modelId="{D31890E2-7478-43AB-9F13-258F1DB1A55B}" type="presParOf" srcId="{0F9C3A5A-3F2D-4970-A6BA-5B6002158140}" destId="{FA919BAF-F329-4523-B8E4-4660A613B27E}" srcOrd="1" destOrd="0" presId="urn:microsoft.com/office/officeart/2005/8/layout/hierarchy4"/>
    <dgm:cxn modelId="{2C90B5B1-1B8D-458D-8199-7EE84911C7FA}" type="presParOf" srcId="{0F9C3A5A-3F2D-4970-A6BA-5B6002158140}" destId="{0F5EB7E1-3036-4457-83C6-A3A3C7C6C16A}" srcOrd="2" destOrd="0" presId="urn:microsoft.com/office/officeart/2005/8/layout/hierarchy4"/>
    <dgm:cxn modelId="{F4ADE69E-C4D9-4F2E-985E-C9C54D74A3CD}" type="presParOf" srcId="{0F5EB7E1-3036-4457-83C6-A3A3C7C6C16A}" destId="{5E8ED3B3-080E-4325-990D-3280D38E9BC9}" srcOrd="0" destOrd="0" presId="urn:microsoft.com/office/officeart/2005/8/layout/hierarchy4"/>
    <dgm:cxn modelId="{570A0E60-FF87-46F6-BF75-6CADE84916ED}" type="presParOf" srcId="{5E8ED3B3-080E-4325-990D-3280D38E9BC9}" destId="{74922C14-14E3-41DA-BBC2-3F6894627F5F}" srcOrd="0" destOrd="0" presId="urn:microsoft.com/office/officeart/2005/8/layout/hierarchy4"/>
    <dgm:cxn modelId="{35A19F55-3370-4CA6-9ADC-6A41682FF70F}" type="presParOf" srcId="{5E8ED3B3-080E-4325-990D-3280D38E9BC9}" destId="{AFE64DC6-8BC8-436E-9A9F-A8B75589EC4F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73F25-456A-4C2F-BF3D-8321F31D096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32C9406-89A5-47F1-A37B-03ABF30EF7E1}">
      <dgm:prSet phldrT="[Текст]" custT="1"/>
      <dgm:spPr>
        <a:solidFill>
          <a:srgbClr val="92D050">
            <a:alpha val="64000"/>
          </a:srgbClr>
        </a:solidFill>
      </dgm:spPr>
      <dgm:t>
        <a:bodyPr/>
        <a:lstStyle/>
        <a:p>
          <a:r>
            <a:rPr lang="ru-RU" sz="4000" dirty="0" smtClean="0"/>
            <a:t>Возрастно-социальные группы туризма</a:t>
          </a:r>
          <a:endParaRPr lang="ru-RU" sz="4000" dirty="0">
            <a:latin typeface="Arial" pitchFamily="34" charset="0"/>
            <a:cs typeface="Arial" pitchFamily="34" charset="0"/>
          </a:endParaRPr>
        </a:p>
      </dgm:t>
    </dgm:pt>
    <dgm:pt modelId="{12F77C8A-C059-489B-90CB-718C7D51343B}" type="parTrans" cxnId="{FDF88FF4-9B32-4B9F-B0B8-F3E40289017A}">
      <dgm:prSet/>
      <dgm:spPr/>
      <dgm:t>
        <a:bodyPr/>
        <a:lstStyle/>
        <a:p>
          <a:endParaRPr lang="ru-RU"/>
        </a:p>
      </dgm:t>
    </dgm:pt>
    <dgm:pt modelId="{3403FB88-8997-4AD9-96B9-2444D9BD3F5F}" type="sibTrans" cxnId="{FDF88FF4-9B32-4B9F-B0B8-F3E40289017A}">
      <dgm:prSet/>
      <dgm:spPr/>
      <dgm:t>
        <a:bodyPr/>
        <a:lstStyle/>
        <a:p>
          <a:endParaRPr lang="ru-RU"/>
        </a:p>
      </dgm:t>
    </dgm:pt>
    <dgm:pt modelId="{44E91E6A-0C6F-4084-95E9-8E56A4F3B9BA}">
      <dgm:prSet phldrT="[Текст]" custT="1"/>
      <dgm:spPr>
        <a:solidFill>
          <a:schemeClr val="accent2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Детский туризм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164FA1D-1796-4189-9C70-652FD7931F62}" type="parTrans" cxnId="{502ED830-3066-4AD4-BF9F-B38422A02C60}">
      <dgm:prSet/>
      <dgm:spPr/>
      <dgm:t>
        <a:bodyPr/>
        <a:lstStyle/>
        <a:p>
          <a:endParaRPr lang="ru-RU"/>
        </a:p>
      </dgm:t>
    </dgm:pt>
    <dgm:pt modelId="{C537AF04-B702-42F8-BF2E-FCDEC8A0E045}" type="sibTrans" cxnId="{502ED830-3066-4AD4-BF9F-B38422A02C60}">
      <dgm:prSet/>
      <dgm:spPr/>
      <dgm:t>
        <a:bodyPr/>
        <a:lstStyle/>
        <a:p>
          <a:endParaRPr lang="ru-RU"/>
        </a:p>
      </dgm:t>
    </dgm:pt>
    <dgm:pt modelId="{78A4694E-DB75-40EF-9ED2-BFD32B0EA4AD}">
      <dgm:prSet phldrT="[Текст]" custT="1"/>
      <dgm:spPr>
        <a:solidFill>
          <a:schemeClr val="accent2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Юношеский туризм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DD51742-3D0E-48AB-B144-A0FBDF84B379}" type="parTrans" cxnId="{DE9708BF-1635-4A62-B641-279AAA598B14}">
      <dgm:prSet/>
      <dgm:spPr/>
      <dgm:t>
        <a:bodyPr/>
        <a:lstStyle/>
        <a:p>
          <a:endParaRPr lang="ru-RU"/>
        </a:p>
      </dgm:t>
    </dgm:pt>
    <dgm:pt modelId="{BD5D0990-F1AD-4285-8BE8-6294B37391AB}" type="sibTrans" cxnId="{DE9708BF-1635-4A62-B641-279AAA598B14}">
      <dgm:prSet/>
      <dgm:spPr/>
      <dgm:t>
        <a:bodyPr/>
        <a:lstStyle/>
        <a:p>
          <a:endParaRPr lang="ru-RU"/>
        </a:p>
      </dgm:t>
    </dgm:pt>
    <dgm:pt modelId="{28E149C1-0976-4728-A965-E72A957DD63B}">
      <dgm:prSet custT="1"/>
      <dgm:spPr>
        <a:solidFill>
          <a:schemeClr val="accent2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Взрослый туризм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4572A41-6974-49A6-A9BC-31A4E0D6B367}" type="parTrans" cxnId="{C0BC200B-4EAE-4AA3-9DB1-6463AFB1B5C0}">
      <dgm:prSet/>
      <dgm:spPr/>
      <dgm:t>
        <a:bodyPr/>
        <a:lstStyle/>
        <a:p>
          <a:endParaRPr lang="ru-RU"/>
        </a:p>
      </dgm:t>
    </dgm:pt>
    <dgm:pt modelId="{81F30D32-7566-4439-B3A0-56D826D90B12}" type="sibTrans" cxnId="{C0BC200B-4EAE-4AA3-9DB1-6463AFB1B5C0}">
      <dgm:prSet/>
      <dgm:spPr/>
      <dgm:t>
        <a:bodyPr/>
        <a:lstStyle/>
        <a:p>
          <a:endParaRPr lang="ru-RU"/>
        </a:p>
      </dgm:t>
    </dgm:pt>
    <dgm:pt modelId="{A14CC692-0F3E-46AF-9100-60AE012BC9AE}">
      <dgm:prSet custT="1"/>
      <dgm:spPr>
        <a:solidFill>
          <a:schemeClr val="accent2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Семейный туризм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AD7708E-D240-47CD-8762-461C0DE2B94E}" type="parTrans" cxnId="{0015936F-1DB4-4B00-9E27-C92773183960}">
      <dgm:prSet/>
      <dgm:spPr/>
      <dgm:t>
        <a:bodyPr/>
        <a:lstStyle/>
        <a:p>
          <a:endParaRPr lang="ru-RU"/>
        </a:p>
      </dgm:t>
    </dgm:pt>
    <dgm:pt modelId="{A5225BA2-6664-4A85-A2C9-DB3CF3F98EC8}" type="sibTrans" cxnId="{0015936F-1DB4-4B00-9E27-C92773183960}">
      <dgm:prSet/>
      <dgm:spPr/>
      <dgm:t>
        <a:bodyPr/>
        <a:lstStyle/>
        <a:p>
          <a:endParaRPr lang="ru-RU"/>
        </a:p>
      </dgm:t>
    </dgm:pt>
    <dgm:pt modelId="{D2587638-36FE-435F-9EFA-30838AE88E74}" type="pres">
      <dgm:prSet presAssocID="{41473F25-456A-4C2F-BF3D-8321F31D09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C0A655-E777-4BD8-AC9D-9C7E27295FBE}" type="pres">
      <dgm:prSet presAssocID="{232C9406-89A5-47F1-A37B-03ABF30EF7E1}" presName="vertOne" presStyleCnt="0"/>
      <dgm:spPr/>
      <dgm:t>
        <a:bodyPr/>
        <a:lstStyle/>
        <a:p>
          <a:endParaRPr lang="ru-RU"/>
        </a:p>
      </dgm:t>
    </dgm:pt>
    <dgm:pt modelId="{8858B346-A709-40D9-B7F4-67070D1F1719}" type="pres">
      <dgm:prSet presAssocID="{232C9406-89A5-47F1-A37B-03ABF30EF7E1}" presName="txOne" presStyleLbl="node0" presStyleIdx="0" presStyleCnt="1" custScaleX="69011" custScaleY="17308" custLinFactNeighborX="-654" custLinFactNeighborY="-6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B67822-ED33-4459-AD11-5F5A6F6C72D9}" type="pres">
      <dgm:prSet presAssocID="{232C9406-89A5-47F1-A37B-03ABF30EF7E1}" presName="parTransOne" presStyleCnt="0"/>
      <dgm:spPr/>
      <dgm:t>
        <a:bodyPr/>
        <a:lstStyle/>
        <a:p>
          <a:endParaRPr lang="ru-RU"/>
        </a:p>
      </dgm:t>
    </dgm:pt>
    <dgm:pt modelId="{3AA88351-4250-4AD9-B67D-539C79A77E25}" type="pres">
      <dgm:prSet presAssocID="{232C9406-89A5-47F1-A37B-03ABF30EF7E1}" presName="horzOne" presStyleCnt="0"/>
      <dgm:spPr/>
      <dgm:t>
        <a:bodyPr/>
        <a:lstStyle/>
        <a:p>
          <a:endParaRPr lang="ru-RU"/>
        </a:p>
      </dgm:t>
    </dgm:pt>
    <dgm:pt modelId="{2299B6E3-DE0A-4B28-B416-D149892C4403}" type="pres">
      <dgm:prSet presAssocID="{44E91E6A-0C6F-4084-95E9-8E56A4F3B9BA}" presName="vertTwo" presStyleCnt="0"/>
      <dgm:spPr/>
      <dgm:t>
        <a:bodyPr/>
        <a:lstStyle/>
        <a:p>
          <a:endParaRPr lang="ru-RU"/>
        </a:p>
      </dgm:t>
    </dgm:pt>
    <dgm:pt modelId="{2902C3C8-AB74-4601-9823-E966C8887E01}" type="pres">
      <dgm:prSet presAssocID="{44E91E6A-0C6F-4084-95E9-8E56A4F3B9BA}" presName="txTwo" presStyleLbl="node2" presStyleIdx="0" presStyleCnt="4" custScaleX="82627" custScaleY="32615" custLinFactNeighborX="580" custLinFactNeighborY="2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5F5D6E-3411-451A-899A-268C66537BAC}" type="pres">
      <dgm:prSet presAssocID="{44E91E6A-0C6F-4084-95E9-8E56A4F3B9BA}" presName="horzTwo" presStyleCnt="0"/>
      <dgm:spPr/>
      <dgm:t>
        <a:bodyPr/>
        <a:lstStyle/>
        <a:p>
          <a:endParaRPr lang="ru-RU"/>
        </a:p>
      </dgm:t>
    </dgm:pt>
    <dgm:pt modelId="{D7E9E4BE-6099-4DAF-A077-CAC3471F3773}" type="pres">
      <dgm:prSet presAssocID="{C537AF04-B702-42F8-BF2E-FCDEC8A0E045}" presName="sibSpaceTwo" presStyleCnt="0"/>
      <dgm:spPr/>
      <dgm:t>
        <a:bodyPr/>
        <a:lstStyle/>
        <a:p>
          <a:endParaRPr lang="ru-RU"/>
        </a:p>
      </dgm:t>
    </dgm:pt>
    <dgm:pt modelId="{A2A722D7-E60F-473F-A969-C52617BB78EE}" type="pres">
      <dgm:prSet presAssocID="{78A4694E-DB75-40EF-9ED2-BFD32B0EA4AD}" presName="vertTwo" presStyleCnt="0"/>
      <dgm:spPr/>
      <dgm:t>
        <a:bodyPr/>
        <a:lstStyle/>
        <a:p>
          <a:endParaRPr lang="ru-RU"/>
        </a:p>
      </dgm:t>
    </dgm:pt>
    <dgm:pt modelId="{6BDE27BF-8975-4433-84B9-9AE6C0AD8BE8}" type="pres">
      <dgm:prSet presAssocID="{78A4694E-DB75-40EF-9ED2-BFD32B0EA4AD}" presName="txTwo" presStyleLbl="node2" presStyleIdx="1" presStyleCnt="4" custScaleY="32615" custLinFactNeighborX="580" custLinFactNeighborY="2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74597B-D121-47B4-A8E2-16D90DCC66D8}" type="pres">
      <dgm:prSet presAssocID="{78A4694E-DB75-40EF-9ED2-BFD32B0EA4AD}" presName="horzTwo" presStyleCnt="0"/>
      <dgm:spPr/>
      <dgm:t>
        <a:bodyPr/>
        <a:lstStyle/>
        <a:p>
          <a:endParaRPr lang="ru-RU"/>
        </a:p>
      </dgm:t>
    </dgm:pt>
    <dgm:pt modelId="{794DB9CD-52C2-4C58-B33B-532290858AB7}" type="pres">
      <dgm:prSet presAssocID="{BD5D0990-F1AD-4285-8BE8-6294B37391AB}" presName="sibSpaceTwo" presStyleCnt="0"/>
      <dgm:spPr/>
      <dgm:t>
        <a:bodyPr/>
        <a:lstStyle/>
        <a:p>
          <a:endParaRPr lang="ru-RU"/>
        </a:p>
      </dgm:t>
    </dgm:pt>
    <dgm:pt modelId="{12B90345-F004-4146-9D7E-6E3F381F99CE}" type="pres">
      <dgm:prSet presAssocID="{28E149C1-0976-4728-A965-E72A957DD63B}" presName="vertTwo" presStyleCnt="0"/>
      <dgm:spPr/>
      <dgm:t>
        <a:bodyPr/>
        <a:lstStyle/>
        <a:p>
          <a:endParaRPr lang="ru-RU"/>
        </a:p>
      </dgm:t>
    </dgm:pt>
    <dgm:pt modelId="{27ACA73D-176F-42FA-BFF5-AEF55C8346F0}" type="pres">
      <dgm:prSet presAssocID="{28E149C1-0976-4728-A965-E72A957DD63B}" presName="txTwo" presStyleLbl="node2" presStyleIdx="2" presStyleCnt="4" custScaleY="32615" custLinFactNeighborX="580" custLinFactNeighborY="2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F6C695-B788-40AF-A0E4-28A4562B479A}" type="pres">
      <dgm:prSet presAssocID="{28E149C1-0976-4728-A965-E72A957DD63B}" presName="horzTwo" presStyleCnt="0"/>
      <dgm:spPr/>
      <dgm:t>
        <a:bodyPr/>
        <a:lstStyle/>
        <a:p>
          <a:endParaRPr lang="ru-RU"/>
        </a:p>
      </dgm:t>
    </dgm:pt>
    <dgm:pt modelId="{E40C3B92-29EF-4EDF-BAB8-6BE620AB7178}" type="pres">
      <dgm:prSet presAssocID="{81F30D32-7566-4439-B3A0-56D826D90B12}" presName="sibSpaceTwo" presStyleCnt="0"/>
      <dgm:spPr/>
      <dgm:t>
        <a:bodyPr/>
        <a:lstStyle/>
        <a:p>
          <a:endParaRPr lang="ru-RU"/>
        </a:p>
      </dgm:t>
    </dgm:pt>
    <dgm:pt modelId="{2AEDD3B6-85E2-45D2-97DB-8F2EB9089E1C}" type="pres">
      <dgm:prSet presAssocID="{A14CC692-0F3E-46AF-9100-60AE012BC9AE}" presName="vertTwo" presStyleCnt="0"/>
      <dgm:spPr/>
      <dgm:t>
        <a:bodyPr/>
        <a:lstStyle/>
        <a:p>
          <a:endParaRPr lang="ru-RU"/>
        </a:p>
      </dgm:t>
    </dgm:pt>
    <dgm:pt modelId="{54A99DE0-AED3-4A6B-9A69-E535251C0F6C}" type="pres">
      <dgm:prSet presAssocID="{A14CC692-0F3E-46AF-9100-60AE012BC9AE}" presName="txTwo" presStyleLbl="node2" presStyleIdx="3" presStyleCnt="4" custScaleX="94896" custScaleY="32615" custLinFactNeighborX="15" custLinFactNeighborY="2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EBFE52-9F1F-4310-A6A7-0052937E1468}" type="pres">
      <dgm:prSet presAssocID="{A14CC692-0F3E-46AF-9100-60AE012BC9AE}" presName="horzTwo" presStyleCnt="0"/>
      <dgm:spPr/>
      <dgm:t>
        <a:bodyPr/>
        <a:lstStyle/>
        <a:p>
          <a:endParaRPr lang="ru-RU"/>
        </a:p>
      </dgm:t>
    </dgm:pt>
  </dgm:ptLst>
  <dgm:cxnLst>
    <dgm:cxn modelId="{502ED830-3066-4AD4-BF9F-B38422A02C60}" srcId="{232C9406-89A5-47F1-A37B-03ABF30EF7E1}" destId="{44E91E6A-0C6F-4084-95E9-8E56A4F3B9BA}" srcOrd="0" destOrd="0" parTransId="{C164FA1D-1796-4189-9C70-652FD7931F62}" sibTransId="{C537AF04-B702-42F8-BF2E-FCDEC8A0E045}"/>
    <dgm:cxn modelId="{CD2BB843-E80F-4B3B-9F76-454D72787E6F}" type="presOf" srcId="{232C9406-89A5-47F1-A37B-03ABF30EF7E1}" destId="{8858B346-A709-40D9-B7F4-67070D1F1719}" srcOrd="0" destOrd="0" presId="urn:microsoft.com/office/officeart/2005/8/layout/hierarchy4"/>
    <dgm:cxn modelId="{FDF88FF4-9B32-4B9F-B0B8-F3E40289017A}" srcId="{41473F25-456A-4C2F-BF3D-8321F31D0969}" destId="{232C9406-89A5-47F1-A37B-03ABF30EF7E1}" srcOrd="0" destOrd="0" parTransId="{12F77C8A-C059-489B-90CB-718C7D51343B}" sibTransId="{3403FB88-8997-4AD9-96B9-2444D9BD3F5F}"/>
    <dgm:cxn modelId="{6BBD3DF1-D14E-4880-B268-A88661B4BF6D}" type="presOf" srcId="{44E91E6A-0C6F-4084-95E9-8E56A4F3B9BA}" destId="{2902C3C8-AB74-4601-9823-E966C8887E01}" srcOrd="0" destOrd="0" presId="urn:microsoft.com/office/officeart/2005/8/layout/hierarchy4"/>
    <dgm:cxn modelId="{DE9708BF-1635-4A62-B641-279AAA598B14}" srcId="{232C9406-89A5-47F1-A37B-03ABF30EF7E1}" destId="{78A4694E-DB75-40EF-9ED2-BFD32B0EA4AD}" srcOrd="1" destOrd="0" parTransId="{EDD51742-3D0E-48AB-B144-A0FBDF84B379}" sibTransId="{BD5D0990-F1AD-4285-8BE8-6294B37391AB}"/>
    <dgm:cxn modelId="{C0BC200B-4EAE-4AA3-9DB1-6463AFB1B5C0}" srcId="{232C9406-89A5-47F1-A37B-03ABF30EF7E1}" destId="{28E149C1-0976-4728-A965-E72A957DD63B}" srcOrd="2" destOrd="0" parTransId="{74572A41-6974-49A6-A9BC-31A4E0D6B367}" sibTransId="{81F30D32-7566-4439-B3A0-56D826D90B12}"/>
    <dgm:cxn modelId="{93AEEEF1-3B32-46E3-A66D-1A1327AA4EB9}" type="presOf" srcId="{A14CC692-0F3E-46AF-9100-60AE012BC9AE}" destId="{54A99DE0-AED3-4A6B-9A69-E535251C0F6C}" srcOrd="0" destOrd="0" presId="urn:microsoft.com/office/officeart/2005/8/layout/hierarchy4"/>
    <dgm:cxn modelId="{B63C770F-975E-475A-999B-01AEBB96F53B}" type="presOf" srcId="{41473F25-456A-4C2F-BF3D-8321F31D0969}" destId="{D2587638-36FE-435F-9EFA-30838AE88E74}" srcOrd="0" destOrd="0" presId="urn:microsoft.com/office/officeart/2005/8/layout/hierarchy4"/>
    <dgm:cxn modelId="{0015936F-1DB4-4B00-9E27-C92773183960}" srcId="{232C9406-89A5-47F1-A37B-03ABF30EF7E1}" destId="{A14CC692-0F3E-46AF-9100-60AE012BC9AE}" srcOrd="3" destOrd="0" parTransId="{3AD7708E-D240-47CD-8762-461C0DE2B94E}" sibTransId="{A5225BA2-6664-4A85-A2C9-DB3CF3F98EC8}"/>
    <dgm:cxn modelId="{810F0DC4-DEFD-44AF-A55F-83BCE56F86F1}" type="presOf" srcId="{78A4694E-DB75-40EF-9ED2-BFD32B0EA4AD}" destId="{6BDE27BF-8975-4433-84B9-9AE6C0AD8BE8}" srcOrd="0" destOrd="0" presId="urn:microsoft.com/office/officeart/2005/8/layout/hierarchy4"/>
    <dgm:cxn modelId="{B469B5DE-0761-4142-BBAF-B09EC7F23389}" type="presOf" srcId="{28E149C1-0976-4728-A965-E72A957DD63B}" destId="{27ACA73D-176F-42FA-BFF5-AEF55C8346F0}" srcOrd="0" destOrd="0" presId="urn:microsoft.com/office/officeart/2005/8/layout/hierarchy4"/>
    <dgm:cxn modelId="{72560E0A-A7E8-426D-AB2F-A22AA2ED96E7}" type="presParOf" srcId="{D2587638-36FE-435F-9EFA-30838AE88E74}" destId="{12C0A655-E777-4BD8-AC9D-9C7E27295FBE}" srcOrd="0" destOrd="0" presId="urn:microsoft.com/office/officeart/2005/8/layout/hierarchy4"/>
    <dgm:cxn modelId="{395B4D6B-F613-4156-AFDD-F53915B254B0}" type="presParOf" srcId="{12C0A655-E777-4BD8-AC9D-9C7E27295FBE}" destId="{8858B346-A709-40D9-B7F4-67070D1F1719}" srcOrd="0" destOrd="0" presId="urn:microsoft.com/office/officeart/2005/8/layout/hierarchy4"/>
    <dgm:cxn modelId="{5B265A2C-9419-4352-922D-A1D4C7E40887}" type="presParOf" srcId="{12C0A655-E777-4BD8-AC9D-9C7E27295FBE}" destId="{FEB67822-ED33-4459-AD11-5F5A6F6C72D9}" srcOrd="1" destOrd="0" presId="urn:microsoft.com/office/officeart/2005/8/layout/hierarchy4"/>
    <dgm:cxn modelId="{77D4E1E2-2D91-4813-B07D-5480CF9420AD}" type="presParOf" srcId="{12C0A655-E777-4BD8-AC9D-9C7E27295FBE}" destId="{3AA88351-4250-4AD9-B67D-539C79A77E25}" srcOrd="2" destOrd="0" presId="urn:microsoft.com/office/officeart/2005/8/layout/hierarchy4"/>
    <dgm:cxn modelId="{15C6492C-9E60-4F0B-9CC7-76C7AD15966A}" type="presParOf" srcId="{3AA88351-4250-4AD9-B67D-539C79A77E25}" destId="{2299B6E3-DE0A-4B28-B416-D149892C4403}" srcOrd="0" destOrd="0" presId="urn:microsoft.com/office/officeart/2005/8/layout/hierarchy4"/>
    <dgm:cxn modelId="{D2796065-17FE-4B8A-8D15-7AA9C4D0AEA4}" type="presParOf" srcId="{2299B6E3-DE0A-4B28-B416-D149892C4403}" destId="{2902C3C8-AB74-4601-9823-E966C8887E01}" srcOrd="0" destOrd="0" presId="urn:microsoft.com/office/officeart/2005/8/layout/hierarchy4"/>
    <dgm:cxn modelId="{0E255302-90D9-4938-9C12-ED6A16CF1440}" type="presParOf" srcId="{2299B6E3-DE0A-4B28-B416-D149892C4403}" destId="{2E5F5D6E-3411-451A-899A-268C66537BAC}" srcOrd="1" destOrd="0" presId="urn:microsoft.com/office/officeart/2005/8/layout/hierarchy4"/>
    <dgm:cxn modelId="{6717F4C0-955C-481E-BA2B-C5F83C2DF4E5}" type="presParOf" srcId="{3AA88351-4250-4AD9-B67D-539C79A77E25}" destId="{D7E9E4BE-6099-4DAF-A077-CAC3471F3773}" srcOrd="1" destOrd="0" presId="urn:microsoft.com/office/officeart/2005/8/layout/hierarchy4"/>
    <dgm:cxn modelId="{41825279-43C1-46A6-9181-97F03EFADEC0}" type="presParOf" srcId="{3AA88351-4250-4AD9-B67D-539C79A77E25}" destId="{A2A722D7-E60F-473F-A969-C52617BB78EE}" srcOrd="2" destOrd="0" presId="urn:microsoft.com/office/officeart/2005/8/layout/hierarchy4"/>
    <dgm:cxn modelId="{889ED460-8AA9-4731-B7DE-5776B5600B92}" type="presParOf" srcId="{A2A722D7-E60F-473F-A969-C52617BB78EE}" destId="{6BDE27BF-8975-4433-84B9-9AE6C0AD8BE8}" srcOrd="0" destOrd="0" presId="urn:microsoft.com/office/officeart/2005/8/layout/hierarchy4"/>
    <dgm:cxn modelId="{938A98EC-A63D-438F-AE15-54F1AE956645}" type="presParOf" srcId="{A2A722D7-E60F-473F-A969-C52617BB78EE}" destId="{5274597B-D121-47B4-A8E2-16D90DCC66D8}" srcOrd="1" destOrd="0" presId="urn:microsoft.com/office/officeart/2005/8/layout/hierarchy4"/>
    <dgm:cxn modelId="{8E739D17-7121-4D46-A214-F69CA9204A8F}" type="presParOf" srcId="{3AA88351-4250-4AD9-B67D-539C79A77E25}" destId="{794DB9CD-52C2-4C58-B33B-532290858AB7}" srcOrd="3" destOrd="0" presId="urn:microsoft.com/office/officeart/2005/8/layout/hierarchy4"/>
    <dgm:cxn modelId="{00655C56-A674-44F4-A700-F09E787E4C97}" type="presParOf" srcId="{3AA88351-4250-4AD9-B67D-539C79A77E25}" destId="{12B90345-F004-4146-9D7E-6E3F381F99CE}" srcOrd="4" destOrd="0" presId="urn:microsoft.com/office/officeart/2005/8/layout/hierarchy4"/>
    <dgm:cxn modelId="{D494CC06-6993-4617-B5E1-21D7E61D158E}" type="presParOf" srcId="{12B90345-F004-4146-9D7E-6E3F381F99CE}" destId="{27ACA73D-176F-42FA-BFF5-AEF55C8346F0}" srcOrd="0" destOrd="0" presId="urn:microsoft.com/office/officeart/2005/8/layout/hierarchy4"/>
    <dgm:cxn modelId="{1B370F82-847A-4098-8F2A-C3AA655528B2}" type="presParOf" srcId="{12B90345-F004-4146-9D7E-6E3F381F99CE}" destId="{96F6C695-B788-40AF-A0E4-28A4562B479A}" srcOrd="1" destOrd="0" presId="urn:microsoft.com/office/officeart/2005/8/layout/hierarchy4"/>
    <dgm:cxn modelId="{2247C536-2A43-4A9C-98B1-5D17840C08AF}" type="presParOf" srcId="{3AA88351-4250-4AD9-B67D-539C79A77E25}" destId="{E40C3B92-29EF-4EDF-BAB8-6BE620AB7178}" srcOrd="5" destOrd="0" presId="urn:microsoft.com/office/officeart/2005/8/layout/hierarchy4"/>
    <dgm:cxn modelId="{C62F4CE2-9C46-48B3-9784-BA29D1A89220}" type="presParOf" srcId="{3AA88351-4250-4AD9-B67D-539C79A77E25}" destId="{2AEDD3B6-85E2-45D2-97DB-8F2EB9089E1C}" srcOrd="6" destOrd="0" presId="urn:microsoft.com/office/officeart/2005/8/layout/hierarchy4"/>
    <dgm:cxn modelId="{D7A05EF5-C8B2-4D4C-831D-5C423B931F74}" type="presParOf" srcId="{2AEDD3B6-85E2-45D2-97DB-8F2EB9089E1C}" destId="{54A99DE0-AED3-4A6B-9A69-E535251C0F6C}" srcOrd="0" destOrd="0" presId="urn:microsoft.com/office/officeart/2005/8/layout/hierarchy4"/>
    <dgm:cxn modelId="{01AA9180-0521-4811-B5FB-E870AE18B336}" type="presParOf" srcId="{2AEDD3B6-85E2-45D2-97DB-8F2EB9089E1C}" destId="{B0EBFE52-9F1F-4310-A6A7-0052937E1468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473F25-456A-4C2F-BF3D-8321F31D096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2C9406-89A5-47F1-A37B-03ABF30EF7E1}">
      <dgm:prSet phldrT="[Текст]" custT="1"/>
      <dgm:spPr>
        <a:solidFill>
          <a:srgbClr val="FFC000"/>
        </a:solidFill>
        <a:effectLst>
          <a:outerShdw blurRad="50800" dist="50800" dir="5400000" algn="ctr" rotWithShape="0">
            <a:schemeClr val="accent6"/>
          </a:outerShdw>
        </a:effectLst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Социология</a:t>
          </a:r>
          <a:r>
            <a:rPr lang="ru-RU" sz="4000" dirty="0" smtClean="0">
              <a:solidFill>
                <a:schemeClr val="tx1"/>
              </a:solidFill>
            </a:rPr>
            <a:t> туризма</a:t>
          </a:r>
          <a:endParaRPr lang="ru-RU" sz="4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2F77C8A-C059-489B-90CB-718C7D51343B}" type="parTrans" cxnId="{FDF88FF4-9B32-4B9F-B0B8-F3E40289017A}">
      <dgm:prSet/>
      <dgm:spPr/>
      <dgm:t>
        <a:bodyPr/>
        <a:lstStyle/>
        <a:p>
          <a:endParaRPr lang="ru-RU"/>
        </a:p>
      </dgm:t>
    </dgm:pt>
    <dgm:pt modelId="{3403FB88-8997-4AD9-96B9-2444D9BD3F5F}" type="sibTrans" cxnId="{FDF88FF4-9B32-4B9F-B0B8-F3E40289017A}">
      <dgm:prSet/>
      <dgm:spPr/>
      <dgm:t>
        <a:bodyPr/>
        <a:lstStyle/>
        <a:p>
          <a:endParaRPr lang="ru-RU"/>
        </a:p>
      </dgm:t>
    </dgm:pt>
    <dgm:pt modelId="{BCD2817C-4E75-40E6-907F-AACB958607BF}">
      <dgm:prSet/>
      <dgm:spPr>
        <a:solidFill>
          <a:srgbClr val="FFC000">
            <a:alpha val="89000"/>
          </a:srgb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Спортивное туристское движение во главе с федерацией страны, например, Федерация спортивного туризма России, Туристско-спортивный союз России.</a:t>
          </a:r>
          <a:endParaRPr lang="ru-RU" dirty="0">
            <a:solidFill>
              <a:schemeClr val="tx1"/>
            </a:solidFill>
          </a:endParaRPr>
        </a:p>
      </dgm:t>
    </dgm:pt>
    <dgm:pt modelId="{3D4EE154-9553-4119-A179-2E20413EBF5F}" type="parTrans" cxnId="{8E814BFB-F68B-463A-BDE3-AD7AE87FE540}">
      <dgm:prSet/>
      <dgm:spPr/>
      <dgm:t>
        <a:bodyPr/>
        <a:lstStyle/>
        <a:p>
          <a:endParaRPr lang="ru-RU"/>
        </a:p>
      </dgm:t>
    </dgm:pt>
    <dgm:pt modelId="{A01B614C-D5F2-4265-8EE6-77513841BB7E}" type="sibTrans" cxnId="{8E814BFB-F68B-463A-BDE3-AD7AE87FE540}">
      <dgm:prSet/>
      <dgm:spPr/>
      <dgm:t>
        <a:bodyPr/>
        <a:lstStyle/>
        <a:p>
          <a:endParaRPr lang="ru-RU"/>
        </a:p>
      </dgm:t>
    </dgm:pt>
    <dgm:pt modelId="{CEFF233A-157A-4535-B3E3-CF63FAF270AE}">
      <dgm:prSet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Федерация спортивного туризма </a:t>
          </a:r>
          <a:endParaRPr lang="ru-RU" dirty="0">
            <a:solidFill>
              <a:schemeClr val="tx1"/>
            </a:solidFill>
          </a:endParaRPr>
        </a:p>
      </dgm:t>
    </dgm:pt>
    <dgm:pt modelId="{5F9B9E38-5FB4-4D6A-93A9-52556C2D95D7}" type="parTrans" cxnId="{99A6913F-0A91-4348-BC5B-EB8D789E75C1}">
      <dgm:prSet/>
      <dgm:spPr/>
      <dgm:t>
        <a:bodyPr/>
        <a:lstStyle/>
        <a:p>
          <a:endParaRPr lang="ru-RU"/>
        </a:p>
      </dgm:t>
    </dgm:pt>
    <dgm:pt modelId="{F0BCF71C-3F69-4669-9C33-8BAF924E71CA}" type="sibTrans" cxnId="{99A6913F-0A91-4348-BC5B-EB8D789E75C1}">
      <dgm:prSet/>
      <dgm:spPr/>
      <dgm:t>
        <a:bodyPr/>
        <a:lstStyle/>
        <a:p>
          <a:endParaRPr lang="ru-RU"/>
        </a:p>
      </dgm:t>
    </dgm:pt>
    <dgm:pt modelId="{F4D7F8D5-E880-4737-9284-7BF85D652AF0}">
      <dgm:prSet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Секция (клуб туристов) </a:t>
          </a:r>
          <a:endParaRPr lang="ru-RU" dirty="0">
            <a:solidFill>
              <a:schemeClr val="tx1"/>
            </a:solidFill>
          </a:endParaRPr>
        </a:p>
      </dgm:t>
    </dgm:pt>
    <dgm:pt modelId="{87D5E092-376E-4FBA-A84D-61E92986F766}" type="parTrans" cxnId="{6D1D66A9-715E-44AC-9B42-84F0C1B8F53F}">
      <dgm:prSet/>
      <dgm:spPr/>
      <dgm:t>
        <a:bodyPr/>
        <a:lstStyle/>
        <a:p>
          <a:endParaRPr lang="ru-RU"/>
        </a:p>
      </dgm:t>
    </dgm:pt>
    <dgm:pt modelId="{E86B3018-821A-4D44-8721-A9819D229CDD}" type="sibTrans" cxnId="{6D1D66A9-715E-44AC-9B42-84F0C1B8F53F}">
      <dgm:prSet/>
      <dgm:spPr/>
      <dgm:t>
        <a:bodyPr/>
        <a:lstStyle/>
        <a:p>
          <a:endParaRPr lang="ru-RU"/>
        </a:p>
      </dgm:t>
    </dgm:pt>
    <dgm:pt modelId="{3769E467-EF58-4CFB-AC75-0EDAC45EA310}">
      <dgm:prSet/>
      <dgm:spPr>
        <a:solidFill>
          <a:srgbClr val="FFC000">
            <a:alpha val="30000"/>
          </a:srgb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Команда (туристская группа) </a:t>
          </a:r>
          <a:endParaRPr lang="ru-RU" dirty="0">
            <a:solidFill>
              <a:schemeClr val="tx1"/>
            </a:solidFill>
          </a:endParaRPr>
        </a:p>
      </dgm:t>
    </dgm:pt>
    <dgm:pt modelId="{9354F48C-C805-4013-881E-D812366F0143}" type="parTrans" cxnId="{FFF55EE3-081B-496D-8684-8D29696C177C}">
      <dgm:prSet/>
      <dgm:spPr/>
      <dgm:t>
        <a:bodyPr/>
        <a:lstStyle/>
        <a:p>
          <a:endParaRPr lang="ru-RU"/>
        </a:p>
      </dgm:t>
    </dgm:pt>
    <dgm:pt modelId="{FCDC9043-539A-4DA1-961C-BC4B8F018111}" type="sibTrans" cxnId="{FFF55EE3-081B-496D-8684-8D29696C177C}">
      <dgm:prSet/>
      <dgm:spPr/>
      <dgm:t>
        <a:bodyPr/>
        <a:lstStyle/>
        <a:p>
          <a:endParaRPr lang="ru-RU"/>
        </a:p>
      </dgm:t>
    </dgm:pt>
    <dgm:pt modelId="{D2587638-36FE-435F-9EFA-30838AE88E74}" type="pres">
      <dgm:prSet presAssocID="{41473F25-456A-4C2F-BF3D-8321F31D09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C0A655-E777-4BD8-AC9D-9C7E27295FBE}" type="pres">
      <dgm:prSet presAssocID="{232C9406-89A5-47F1-A37B-03ABF30EF7E1}" presName="vertOne" presStyleCnt="0"/>
      <dgm:spPr/>
    </dgm:pt>
    <dgm:pt modelId="{8858B346-A709-40D9-B7F4-67070D1F1719}" type="pres">
      <dgm:prSet presAssocID="{232C9406-89A5-47F1-A37B-03ABF30EF7E1}" presName="txOne" presStyleLbl="node0" presStyleIdx="0" presStyleCnt="1" custScaleX="69011" custScaleY="52938" custLinFactNeighborX="174" custLinFactNeighborY="-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B67822-ED33-4459-AD11-5F5A6F6C72D9}" type="pres">
      <dgm:prSet presAssocID="{232C9406-89A5-47F1-A37B-03ABF30EF7E1}" presName="parTransOne" presStyleCnt="0"/>
      <dgm:spPr/>
    </dgm:pt>
    <dgm:pt modelId="{3AA88351-4250-4AD9-B67D-539C79A77E25}" type="pres">
      <dgm:prSet presAssocID="{232C9406-89A5-47F1-A37B-03ABF30EF7E1}" presName="horzOne" presStyleCnt="0"/>
      <dgm:spPr/>
    </dgm:pt>
    <dgm:pt modelId="{5627B0B6-90E0-472F-A080-8423FE1B31B3}" type="pres">
      <dgm:prSet presAssocID="{BCD2817C-4E75-40E6-907F-AACB958607BF}" presName="vertTwo" presStyleCnt="0"/>
      <dgm:spPr/>
    </dgm:pt>
    <dgm:pt modelId="{EDFE0D3E-C2AC-4566-A848-752C18BCEFE3}" type="pres">
      <dgm:prSet presAssocID="{BCD2817C-4E75-40E6-907F-AACB958607BF}" presName="txTwo" presStyleLbl="node2" presStyleIdx="0" presStyleCnt="1" custScaleY="55010" custLinFactNeighborX="-9046" custLinFactNeighborY="-21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053953-3C90-40A6-8E69-C0E06EE2C36E}" type="pres">
      <dgm:prSet presAssocID="{BCD2817C-4E75-40E6-907F-AACB958607BF}" presName="parTransTwo" presStyleCnt="0"/>
      <dgm:spPr/>
    </dgm:pt>
    <dgm:pt modelId="{698F43AE-C131-4781-AF44-6D1A3E29720B}" type="pres">
      <dgm:prSet presAssocID="{BCD2817C-4E75-40E6-907F-AACB958607BF}" presName="horzTwo" presStyleCnt="0"/>
      <dgm:spPr/>
    </dgm:pt>
    <dgm:pt modelId="{51222B7B-C372-41E8-B186-C7C65B92338F}" type="pres">
      <dgm:prSet presAssocID="{CEFF233A-157A-4535-B3E3-CF63FAF270AE}" presName="vertThree" presStyleCnt="0"/>
      <dgm:spPr/>
    </dgm:pt>
    <dgm:pt modelId="{A7634C81-6677-4E31-9B5C-DE3DE028227A}" type="pres">
      <dgm:prSet presAssocID="{CEFF233A-157A-4535-B3E3-CF63FAF270AE}" presName="txThree" presStyleLbl="node3" presStyleIdx="0" presStyleCnt="1" custScaleY="33345" custLinFactNeighborX="-343" custLinFactNeighborY="-41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B50EE4-D708-4947-8FBE-5EE286DA14C6}" type="pres">
      <dgm:prSet presAssocID="{CEFF233A-157A-4535-B3E3-CF63FAF270AE}" presName="parTransThree" presStyleCnt="0"/>
      <dgm:spPr/>
    </dgm:pt>
    <dgm:pt modelId="{C2C8C8CC-776C-441B-A9A2-4CCE41B57427}" type="pres">
      <dgm:prSet presAssocID="{CEFF233A-157A-4535-B3E3-CF63FAF270AE}" presName="horzThree" presStyleCnt="0"/>
      <dgm:spPr/>
    </dgm:pt>
    <dgm:pt modelId="{B89D7BC4-055D-4062-A1E9-571022CDF17A}" type="pres">
      <dgm:prSet presAssocID="{F4D7F8D5-E880-4737-9284-7BF85D652AF0}" presName="vertFour" presStyleCnt="0">
        <dgm:presLayoutVars>
          <dgm:chPref val="3"/>
        </dgm:presLayoutVars>
      </dgm:prSet>
      <dgm:spPr/>
    </dgm:pt>
    <dgm:pt modelId="{144C4ADB-F54F-41F8-8FB1-FC2B864DBBE3}" type="pres">
      <dgm:prSet presAssocID="{F4D7F8D5-E880-4737-9284-7BF85D652AF0}" presName="txFour" presStyleLbl="node4" presStyleIdx="0" presStyleCnt="2" custScaleY="26804" custLinFactNeighborX="-343" custLinFactNeighborY="-60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97BF5E-F185-4FD2-88CB-3C1E5BC20356}" type="pres">
      <dgm:prSet presAssocID="{F4D7F8D5-E880-4737-9284-7BF85D652AF0}" presName="parTransFour" presStyleCnt="0"/>
      <dgm:spPr/>
    </dgm:pt>
    <dgm:pt modelId="{97DE63F9-1AF5-4DA3-B69B-C6567FD1FE84}" type="pres">
      <dgm:prSet presAssocID="{F4D7F8D5-E880-4737-9284-7BF85D652AF0}" presName="horzFour" presStyleCnt="0"/>
      <dgm:spPr/>
    </dgm:pt>
    <dgm:pt modelId="{D61726E8-BF28-4FF3-928F-C3360C112882}" type="pres">
      <dgm:prSet presAssocID="{3769E467-EF58-4CFB-AC75-0EDAC45EA310}" presName="vertFour" presStyleCnt="0">
        <dgm:presLayoutVars>
          <dgm:chPref val="3"/>
        </dgm:presLayoutVars>
      </dgm:prSet>
      <dgm:spPr/>
    </dgm:pt>
    <dgm:pt modelId="{48220B55-4F5B-44C9-AB73-AF60D0673F3F}" type="pres">
      <dgm:prSet presAssocID="{3769E467-EF58-4CFB-AC75-0EDAC45EA310}" presName="txFour" presStyleLbl="node4" presStyleIdx="1" presStyleCnt="2" custScaleY="32968" custLinFactNeighborX="-25307" custLinFactNeighborY="-115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B82FA8-92CC-4E17-BEB5-BE3AE11C30E3}" type="pres">
      <dgm:prSet presAssocID="{3769E467-EF58-4CFB-AC75-0EDAC45EA310}" presName="horzFour" presStyleCnt="0"/>
      <dgm:spPr/>
    </dgm:pt>
  </dgm:ptLst>
  <dgm:cxnLst>
    <dgm:cxn modelId="{E5B75AB9-EF5B-4374-9330-9E9B6E0EAF79}" type="presOf" srcId="{232C9406-89A5-47F1-A37B-03ABF30EF7E1}" destId="{8858B346-A709-40D9-B7F4-67070D1F1719}" srcOrd="0" destOrd="0" presId="urn:microsoft.com/office/officeart/2005/8/layout/hierarchy4"/>
    <dgm:cxn modelId="{E1A3AB58-821E-4620-AAC8-40CF1BB2F127}" type="presOf" srcId="{F4D7F8D5-E880-4737-9284-7BF85D652AF0}" destId="{144C4ADB-F54F-41F8-8FB1-FC2B864DBBE3}" srcOrd="0" destOrd="0" presId="urn:microsoft.com/office/officeart/2005/8/layout/hierarchy4"/>
    <dgm:cxn modelId="{6D1D66A9-715E-44AC-9B42-84F0C1B8F53F}" srcId="{CEFF233A-157A-4535-B3E3-CF63FAF270AE}" destId="{F4D7F8D5-E880-4737-9284-7BF85D652AF0}" srcOrd="0" destOrd="0" parTransId="{87D5E092-376E-4FBA-A84D-61E92986F766}" sibTransId="{E86B3018-821A-4D44-8721-A9819D229CDD}"/>
    <dgm:cxn modelId="{FDF88FF4-9B32-4B9F-B0B8-F3E40289017A}" srcId="{41473F25-456A-4C2F-BF3D-8321F31D0969}" destId="{232C9406-89A5-47F1-A37B-03ABF30EF7E1}" srcOrd="0" destOrd="0" parTransId="{12F77C8A-C059-489B-90CB-718C7D51343B}" sibTransId="{3403FB88-8997-4AD9-96B9-2444D9BD3F5F}"/>
    <dgm:cxn modelId="{8E814BFB-F68B-463A-BDE3-AD7AE87FE540}" srcId="{232C9406-89A5-47F1-A37B-03ABF30EF7E1}" destId="{BCD2817C-4E75-40E6-907F-AACB958607BF}" srcOrd="0" destOrd="0" parTransId="{3D4EE154-9553-4119-A179-2E20413EBF5F}" sibTransId="{A01B614C-D5F2-4265-8EE6-77513841BB7E}"/>
    <dgm:cxn modelId="{99A6913F-0A91-4348-BC5B-EB8D789E75C1}" srcId="{BCD2817C-4E75-40E6-907F-AACB958607BF}" destId="{CEFF233A-157A-4535-B3E3-CF63FAF270AE}" srcOrd="0" destOrd="0" parTransId="{5F9B9E38-5FB4-4D6A-93A9-52556C2D95D7}" sibTransId="{F0BCF71C-3F69-4669-9C33-8BAF924E71CA}"/>
    <dgm:cxn modelId="{FFF55EE3-081B-496D-8684-8D29696C177C}" srcId="{F4D7F8D5-E880-4737-9284-7BF85D652AF0}" destId="{3769E467-EF58-4CFB-AC75-0EDAC45EA310}" srcOrd="0" destOrd="0" parTransId="{9354F48C-C805-4013-881E-D812366F0143}" sibTransId="{FCDC9043-539A-4DA1-961C-BC4B8F018111}"/>
    <dgm:cxn modelId="{7E0285F8-BCDC-4BF7-96FA-CD322554421F}" type="presOf" srcId="{3769E467-EF58-4CFB-AC75-0EDAC45EA310}" destId="{48220B55-4F5B-44C9-AB73-AF60D0673F3F}" srcOrd="0" destOrd="0" presId="urn:microsoft.com/office/officeart/2005/8/layout/hierarchy4"/>
    <dgm:cxn modelId="{08CB6215-45A7-4025-A7C0-146DCD408CFB}" type="presOf" srcId="{41473F25-456A-4C2F-BF3D-8321F31D0969}" destId="{D2587638-36FE-435F-9EFA-30838AE88E74}" srcOrd="0" destOrd="0" presId="urn:microsoft.com/office/officeart/2005/8/layout/hierarchy4"/>
    <dgm:cxn modelId="{16D7001F-5342-4558-8FE8-1822AAAAB055}" type="presOf" srcId="{CEFF233A-157A-4535-B3E3-CF63FAF270AE}" destId="{A7634C81-6677-4E31-9B5C-DE3DE028227A}" srcOrd="0" destOrd="0" presId="urn:microsoft.com/office/officeart/2005/8/layout/hierarchy4"/>
    <dgm:cxn modelId="{71016333-F940-4630-B427-0C450C3D2981}" type="presOf" srcId="{BCD2817C-4E75-40E6-907F-AACB958607BF}" destId="{EDFE0D3E-C2AC-4566-A848-752C18BCEFE3}" srcOrd="0" destOrd="0" presId="urn:microsoft.com/office/officeart/2005/8/layout/hierarchy4"/>
    <dgm:cxn modelId="{B91CCC9A-2FCE-406B-8714-8E95F0CA79FA}" type="presParOf" srcId="{D2587638-36FE-435F-9EFA-30838AE88E74}" destId="{12C0A655-E777-4BD8-AC9D-9C7E27295FBE}" srcOrd="0" destOrd="0" presId="urn:microsoft.com/office/officeart/2005/8/layout/hierarchy4"/>
    <dgm:cxn modelId="{0A484733-492D-4CA7-B2FF-C1649F03AB1A}" type="presParOf" srcId="{12C0A655-E777-4BD8-AC9D-9C7E27295FBE}" destId="{8858B346-A709-40D9-B7F4-67070D1F1719}" srcOrd="0" destOrd="0" presId="urn:microsoft.com/office/officeart/2005/8/layout/hierarchy4"/>
    <dgm:cxn modelId="{580E94E6-B570-4E36-A15B-FE95515960BD}" type="presParOf" srcId="{12C0A655-E777-4BD8-AC9D-9C7E27295FBE}" destId="{FEB67822-ED33-4459-AD11-5F5A6F6C72D9}" srcOrd="1" destOrd="0" presId="urn:microsoft.com/office/officeart/2005/8/layout/hierarchy4"/>
    <dgm:cxn modelId="{2151E74F-66D8-457E-8138-42F0A5A493D4}" type="presParOf" srcId="{12C0A655-E777-4BD8-AC9D-9C7E27295FBE}" destId="{3AA88351-4250-4AD9-B67D-539C79A77E25}" srcOrd="2" destOrd="0" presId="urn:microsoft.com/office/officeart/2005/8/layout/hierarchy4"/>
    <dgm:cxn modelId="{25B9A61C-9C4B-410C-96E7-ADF08CEE2FC7}" type="presParOf" srcId="{3AA88351-4250-4AD9-B67D-539C79A77E25}" destId="{5627B0B6-90E0-472F-A080-8423FE1B31B3}" srcOrd="0" destOrd="0" presId="urn:microsoft.com/office/officeart/2005/8/layout/hierarchy4"/>
    <dgm:cxn modelId="{4FCCF312-68C8-4F34-ADC1-91BB3F6FE472}" type="presParOf" srcId="{5627B0B6-90E0-472F-A080-8423FE1B31B3}" destId="{EDFE0D3E-C2AC-4566-A848-752C18BCEFE3}" srcOrd="0" destOrd="0" presId="urn:microsoft.com/office/officeart/2005/8/layout/hierarchy4"/>
    <dgm:cxn modelId="{5CA3CDE6-D9C2-434E-B43E-D5DC9C6D4302}" type="presParOf" srcId="{5627B0B6-90E0-472F-A080-8423FE1B31B3}" destId="{D8053953-3C90-40A6-8E69-C0E06EE2C36E}" srcOrd="1" destOrd="0" presId="urn:microsoft.com/office/officeart/2005/8/layout/hierarchy4"/>
    <dgm:cxn modelId="{815FC3B6-F48B-443D-9D3D-A6F2D8C144FF}" type="presParOf" srcId="{5627B0B6-90E0-472F-A080-8423FE1B31B3}" destId="{698F43AE-C131-4781-AF44-6D1A3E29720B}" srcOrd="2" destOrd="0" presId="urn:microsoft.com/office/officeart/2005/8/layout/hierarchy4"/>
    <dgm:cxn modelId="{8583126D-2ED1-4CA0-A157-45EE2640A91E}" type="presParOf" srcId="{698F43AE-C131-4781-AF44-6D1A3E29720B}" destId="{51222B7B-C372-41E8-B186-C7C65B92338F}" srcOrd="0" destOrd="0" presId="urn:microsoft.com/office/officeart/2005/8/layout/hierarchy4"/>
    <dgm:cxn modelId="{15567C2A-6BE6-4F80-8C77-15482E0FD9B6}" type="presParOf" srcId="{51222B7B-C372-41E8-B186-C7C65B92338F}" destId="{A7634C81-6677-4E31-9B5C-DE3DE028227A}" srcOrd="0" destOrd="0" presId="urn:microsoft.com/office/officeart/2005/8/layout/hierarchy4"/>
    <dgm:cxn modelId="{8AA41CE6-9FBC-4892-8796-159CA640449F}" type="presParOf" srcId="{51222B7B-C372-41E8-B186-C7C65B92338F}" destId="{58B50EE4-D708-4947-8FBE-5EE286DA14C6}" srcOrd="1" destOrd="0" presId="urn:microsoft.com/office/officeart/2005/8/layout/hierarchy4"/>
    <dgm:cxn modelId="{AE935B87-4B25-4C55-9FD4-F8760398D7D1}" type="presParOf" srcId="{51222B7B-C372-41E8-B186-C7C65B92338F}" destId="{C2C8C8CC-776C-441B-A9A2-4CCE41B57427}" srcOrd="2" destOrd="0" presId="urn:microsoft.com/office/officeart/2005/8/layout/hierarchy4"/>
    <dgm:cxn modelId="{019F01AD-E407-4E93-9E69-D4C775491FE5}" type="presParOf" srcId="{C2C8C8CC-776C-441B-A9A2-4CCE41B57427}" destId="{B89D7BC4-055D-4062-A1E9-571022CDF17A}" srcOrd="0" destOrd="0" presId="urn:microsoft.com/office/officeart/2005/8/layout/hierarchy4"/>
    <dgm:cxn modelId="{E3708C3A-91B9-4687-9871-3E1EA2F319B9}" type="presParOf" srcId="{B89D7BC4-055D-4062-A1E9-571022CDF17A}" destId="{144C4ADB-F54F-41F8-8FB1-FC2B864DBBE3}" srcOrd="0" destOrd="0" presId="urn:microsoft.com/office/officeart/2005/8/layout/hierarchy4"/>
    <dgm:cxn modelId="{EEB688F3-E373-4FC1-A8F7-B858D4872E64}" type="presParOf" srcId="{B89D7BC4-055D-4062-A1E9-571022CDF17A}" destId="{E297BF5E-F185-4FD2-88CB-3C1E5BC20356}" srcOrd="1" destOrd="0" presId="urn:microsoft.com/office/officeart/2005/8/layout/hierarchy4"/>
    <dgm:cxn modelId="{5A87B95A-78C6-4C3E-A740-94DFBBE0DB85}" type="presParOf" srcId="{B89D7BC4-055D-4062-A1E9-571022CDF17A}" destId="{97DE63F9-1AF5-4DA3-B69B-C6567FD1FE84}" srcOrd="2" destOrd="0" presId="urn:microsoft.com/office/officeart/2005/8/layout/hierarchy4"/>
    <dgm:cxn modelId="{F898CE73-36AD-4966-8872-F6E3B862704D}" type="presParOf" srcId="{97DE63F9-1AF5-4DA3-B69B-C6567FD1FE84}" destId="{D61726E8-BF28-4FF3-928F-C3360C112882}" srcOrd="0" destOrd="0" presId="urn:microsoft.com/office/officeart/2005/8/layout/hierarchy4"/>
    <dgm:cxn modelId="{F9747B0F-FCCA-44B8-890A-1BF3E64B932E}" type="presParOf" srcId="{D61726E8-BF28-4FF3-928F-C3360C112882}" destId="{48220B55-4F5B-44C9-AB73-AF60D0673F3F}" srcOrd="0" destOrd="0" presId="urn:microsoft.com/office/officeart/2005/8/layout/hierarchy4"/>
    <dgm:cxn modelId="{107F38DA-5B84-4265-8E84-426F7D5C4744}" type="presParOf" srcId="{D61726E8-BF28-4FF3-928F-C3360C112882}" destId="{98B82FA8-92CC-4E17-BEB5-BE3AE11C30E3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DF540E-D35B-4CBF-93FB-6B4CE745AD9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F7F07-AA92-46FC-BBA0-991754171EB0}">
      <dgm:prSet phldrT="[Текст]"/>
      <dgm:spPr/>
      <dgm:t>
        <a:bodyPr/>
        <a:lstStyle/>
        <a:p>
          <a:endParaRPr lang="ru-RU" dirty="0"/>
        </a:p>
      </dgm:t>
    </dgm:pt>
    <dgm:pt modelId="{14ADE853-DF0E-49E0-AA33-4878ADCEA99E}" type="parTrans" cxnId="{AA0C1529-BAC5-4C54-A829-F4D134C1B70E}">
      <dgm:prSet/>
      <dgm:spPr/>
      <dgm:t>
        <a:bodyPr/>
        <a:lstStyle/>
        <a:p>
          <a:endParaRPr lang="ru-RU"/>
        </a:p>
      </dgm:t>
    </dgm:pt>
    <dgm:pt modelId="{105EEF0A-07F5-412C-AA0E-79F8C7AB4FC3}" type="sibTrans" cxnId="{AA0C1529-BAC5-4C54-A829-F4D134C1B70E}">
      <dgm:prSet/>
      <dgm:spPr/>
      <dgm:t>
        <a:bodyPr/>
        <a:lstStyle/>
        <a:p>
          <a:endParaRPr lang="ru-RU"/>
        </a:p>
      </dgm:t>
    </dgm:pt>
    <dgm:pt modelId="{5C21B068-43EE-4130-9379-ABEE32647AFF}">
      <dgm:prSet phldrT="[Текст]"/>
      <dgm:spPr/>
      <dgm:t>
        <a:bodyPr/>
        <a:lstStyle/>
        <a:p>
          <a:r>
            <a:rPr lang="ru-RU" dirty="0" smtClean="0"/>
            <a:t>значок «Турист России» награждаются туристы, достигшие 12-летнего возраста</a:t>
          </a:r>
          <a:endParaRPr lang="ru-RU" dirty="0"/>
        </a:p>
      </dgm:t>
    </dgm:pt>
    <dgm:pt modelId="{0653D2A5-CBD8-4DFF-B943-9FF5A14D7B69}" type="parTrans" cxnId="{DCF81EDC-38B7-4FB8-A4F7-6294FF75ED89}">
      <dgm:prSet/>
      <dgm:spPr/>
      <dgm:t>
        <a:bodyPr/>
        <a:lstStyle/>
        <a:p>
          <a:endParaRPr lang="ru-RU"/>
        </a:p>
      </dgm:t>
    </dgm:pt>
    <dgm:pt modelId="{0B6D85EA-EF68-48E7-8343-071FF1E25487}" type="sibTrans" cxnId="{DCF81EDC-38B7-4FB8-A4F7-6294FF75ED89}">
      <dgm:prSet/>
      <dgm:spPr/>
      <dgm:t>
        <a:bodyPr/>
        <a:lstStyle/>
        <a:p>
          <a:endParaRPr lang="ru-RU"/>
        </a:p>
      </dgm:t>
    </dgm:pt>
    <dgm:pt modelId="{EB02DA60-5360-4010-9C1A-C9DF65E0F199}">
      <dgm:prSet/>
      <dgm:spPr/>
      <dgm:t>
        <a:bodyPr/>
        <a:lstStyle/>
        <a:p>
          <a:endParaRPr lang="ru-RU" dirty="0"/>
        </a:p>
      </dgm:t>
    </dgm:pt>
    <dgm:pt modelId="{9850409F-DD86-4F58-A2D0-59C8ABE4B62E}" type="parTrans" cxnId="{5F074949-F9B2-4E9B-8E26-2BA7D1A1B76F}">
      <dgm:prSet/>
      <dgm:spPr/>
      <dgm:t>
        <a:bodyPr/>
        <a:lstStyle/>
        <a:p>
          <a:endParaRPr lang="ru-RU"/>
        </a:p>
      </dgm:t>
    </dgm:pt>
    <dgm:pt modelId="{5200E9FD-95AF-4800-A92A-F5B81E9255E0}" type="sibTrans" cxnId="{5F074949-F9B2-4E9B-8E26-2BA7D1A1B76F}">
      <dgm:prSet/>
      <dgm:spPr/>
      <dgm:t>
        <a:bodyPr/>
        <a:lstStyle/>
        <a:p>
          <a:endParaRPr lang="ru-RU"/>
        </a:p>
      </dgm:t>
    </dgm:pt>
    <dgm:pt modelId="{7695321E-E128-4945-A7EC-A9FD61C18A1D}">
      <dgm:prSet/>
      <dgm:spPr/>
      <dgm:t>
        <a:bodyPr/>
        <a:lstStyle/>
        <a:p>
          <a:endParaRPr lang="ru-RU" dirty="0"/>
        </a:p>
      </dgm:t>
    </dgm:pt>
    <dgm:pt modelId="{26DF2305-E3B8-45AE-8A90-76825851F2D0}" type="parTrans" cxnId="{CFBDB8B5-382D-4180-8958-C57E12243E7F}">
      <dgm:prSet/>
      <dgm:spPr/>
      <dgm:t>
        <a:bodyPr/>
        <a:lstStyle/>
        <a:p>
          <a:endParaRPr lang="ru-RU"/>
        </a:p>
      </dgm:t>
    </dgm:pt>
    <dgm:pt modelId="{94073C7B-4D90-41B5-995F-867D137F9625}" type="sibTrans" cxnId="{CFBDB8B5-382D-4180-8958-C57E12243E7F}">
      <dgm:prSet/>
      <dgm:spPr/>
      <dgm:t>
        <a:bodyPr/>
        <a:lstStyle/>
        <a:p>
          <a:endParaRPr lang="ru-RU"/>
        </a:p>
      </dgm:t>
    </dgm:pt>
    <dgm:pt modelId="{99CD83C1-73C0-40C1-BE66-2B10DA1E3DE7}">
      <dgm:prSet/>
      <dgm:spPr/>
      <dgm:t>
        <a:bodyPr/>
        <a:lstStyle/>
        <a:p>
          <a:endParaRPr lang="ru-RU" dirty="0"/>
        </a:p>
      </dgm:t>
    </dgm:pt>
    <dgm:pt modelId="{875669A6-8B0C-4BAA-90E6-B1B168F2F2FA}" type="parTrans" cxnId="{5832C6B9-2DEF-4D27-B772-EDD5D6B640F4}">
      <dgm:prSet/>
      <dgm:spPr/>
      <dgm:t>
        <a:bodyPr/>
        <a:lstStyle/>
        <a:p>
          <a:endParaRPr lang="ru-RU"/>
        </a:p>
      </dgm:t>
    </dgm:pt>
    <dgm:pt modelId="{4FE8EA5B-D4BB-4E59-BCDE-51F4C4D3D6E0}" type="sibTrans" cxnId="{5832C6B9-2DEF-4D27-B772-EDD5D6B640F4}">
      <dgm:prSet/>
      <dgm:spPr/>
      <dgm:t>
        <a:bodyPr/>
        <a:lstStyle/>
        <a:p>
          <a:endParaRPr lang="ru-RU"/>
        </a:p>
      </dgm:t>
    </dgm:pt>
    <dgm:pt modelId="{A45EAE57-2A40-4B89-BAB9-E2E5691A4C29}">
      <dgm:prSet/>
      <dgm:spPr/>
      <dgm:t>
        <a:bodyPr/>
        <a:lstStyle/>
        <a:p>
          <a:endParaRPr lang="ru-RU" dirty="0"/>
        </a:p>
      </dgm:t>
    </dgm:pt>
    <dgm:pt modelId="{8430F8A6-7144-42E2-97F4-BAD63E6BB38D}" type="parTrans" cxnId="{92BADEAA-CE96-4B7A-8516-353DAC7F2F34}">
      <dgm:prSet/>
      <dgm:spPr/>
      <dgm:t>
        <a:bodyPr/>
        <a:lstStyle/>
        <a:p>
          <a:endParaRPr lang="ru-RU"/>
        </a:p>
      </dgm:t>
    </dgm:pt>
    <dgm:pt modelId="{F749D772-4C3D-4C91-ABCB-B156DFC264BF}" type="sibTrans" cxnId="{92BADEAA-CE96-4B7A-8516-353DAC7F2F34}">
      <dgm:prSet/>
      <dgm:spPr/>
      <dgm:t>
        <a:bodyPr/>
        <a:lstStyle/>
        <a:p>
          <a:endParaRPr lang="ru-RU"/>
        </a:p>
      </dgm:t>
    </dgm:pt>
    <dgm:pt modelId="{4E00BC7A-427B-4856-9FD9-21B261ED0272}">
      <dgm:prSet/>
      <dgm:spPr/>
      <dgm:t>
        <a:bodyPr/>
        <a:lstStyle/>
        <a:p>
          <a:endParaRPr lang="ru-RU" dirty="0"/>
        </a:p>
      </dgm:t>
    </dgm:pt>
    <dgm:pt modelId="{0F0F2991-B998-4B62-9BBD-7FB71D5CDDF2}" type="parTrans" cxnId="{DAF331C1-3380-42FA-8127-1788451A62D2}">
      <dgm:prSet/>
      <dgm:spPr/>
      <dgm:t>
        <a:bodyPr/>
        <a:lstStyle/>
        <a:p>
          <a:endParaRPr lang="ru-RU"/>
        </a:p>
      </dgm:t>
    </dgm:pt>
    <dgm:pt modelId="{E1307BF5-5323-40FC-B200-CDE6926463D2}" type="sibTrans" cxnId="{DAF331C1-3380-42FA-8127-1788451A62D2}">
      <dgm:prSet/>
      <dgm:spPr/>
      <dgm:t>
        <a:bodyPr/>
        <a:lstStyle/>
        <a:p>
          <a:endParaRPr lang="ru-RU"/>
        </a:p>
      </dgm:t>
    </dgm:pt>
    <dgm:pt modelId="{D80653A0-B2AD-4613-A566-EC69BD1C73D6}">
      <dgm:prSet/>
      <dgm:spPr/>
      <dgm:t>
        <a:bodyPr/>
        <a:lstStyle/>
        <a:p>
          <a:endParaRPr lang="ru-RU" dirty="0"/>
        </a:p>
      </dgm:t>
    </dgm:pt>
    <dgm:pt modelId="{89B4EC1F-7978-4F94-9326-D98222CFD14E}" type="parTrans" cxnId="{ED9E4B9C-588F-4B92-836A-1FCC5DC96029}">
      <dgm:prSet/>
      <dgm:spPr/>
      <dgm:t>
        <a:bodyPr/>
        <a:lstStyle/>
        <a:p>
          <a:endParaRPr lang="ru-RU"/>
        </a:p>
      </dgm:t>
    </dgm:pt>
    <dgm:pt modelId="{E641BFF8-3F9F-4988-947B-9668CE921CB6}" type="sibTrans" cxnId="{ED9E4B9C-588F-4B92-836A-1FCC5DC96029}">
      <dgm:prSet/>
      <dgm:spPr/>
      <dgm:t>
        <a:bodyPr/>
        <a:lstStyle/>
        <a:p>
          <a:endParaRPr lang="ru-RU"/>
        </a:p>
      </dgm:t>
    </dgm:pt>
    <dgm:pt modelId="{E6921CF1-CB83-420F-9FC8-40059CC85A61}">
      <dgm:prSet/>
      <dgm:spPr/>
      <dgm:t>
        <a:bodyPr/>
        <a:lstStyle/>
        <a:p>
          <a:endParaRPr lang="ru-RU" dirty="0"/>
        </a:p>
      </dgm:t>
    </dgm:pt>
    <dgm:pt modelId="{5F6939AB-0711-4F2B-AA7F-A57E72B464F5}" type="parTrans" cxnId="{3A90DAFA-A91D-4BA6-A1EC-6E799DDA309E}">
      <dgm:prSet/>
      <dgm:spPr/>
      <dgm:t>
        <a:bodyPr/>
        <a:lstStyle/>
        <a:p>
          <a:endParaRPr lang="ru-RU"/>
        </a:p>
      </dgm:t>
    </dgm:pt>
    <dgm:pt modelId="{592AA74F-CF8F-4A4E-852B-D2FE4751E791}" type="sibTrans" cxnId="{3A90DAFA-A91D-4BA6-A1EC-6E799DDA309E}">
      <dgm:prSet/>
      <dgm:spPr/>
      <dgm:t>
        <a:bodyPr/>
        <a:lstStyle/>
        <a:p>
          <a:endParaRPr lang="ru-RU"/>
        </a:p>
      </dgm:t>
    </dgm:pt>
    <dgm:pt modelId="{3E0522E0-DD0B-4B60-AF35-06C368CFC954}">
      <dgm:prSet/>
      <dgm:spPr/>
      <dgm:t>
        <a:bodyPr/>
        <a:lstStyle/>
        <a:p>
          <a:endParaRPr lang="ru-RU" dirty="0"/>
        </a:p>
      </dgm:t>
    </dgm:pt>
    <dgm:pt modelId="{21E41AA2-5B64-4828-AF94-789F6C512255}" type="parTrans" cxnId="{41520FB6-E588-49CD-8D90-D1DBE14DD2EA}">
      <dgm:prSet/>
      <dgm:spPr/>
      <dgm:t>
        <a:bodyPr/>
        <a:lstStyle/>
        <a:p>
          <a:endParaRPr lang="ru-RU"/>
        </a:p>
      </dgm:t>
    </dgm:pt>
    <dgm:pt modelId="{6083BB3F-541A-45B1-AB19-5B11F2AF4B55}" type="sibTrans" cxnId="{41520FB6-E588-49CD-8D90-D1DBE14DD2EA}">
      <dgm:prSet/>
      <dgm:spPr/>
      <dgm:t>
        <a:bodyPr/>
        <a:lstStyle/>
        <a:p>
          <a:endParaRPr lang="ru-RU"/>
        </a:p>
      </dgm:t>
    </dgm:pt>
    <dgm:pt modelId="{9C8E539D-94BA-4CFC-AF33-746F7D705E7B}">
      <dgm:prSet/>
      <dgm:spPr/>
      <dgm:t>
        <a:bodyPr/>
        <a:lstStyle/>
        <a:p>
          <a:endParaRPr lang="ru-RU" dirty="0"/>
        </a:p>
      </dgm:t>
    </dgm:pt>
    <dgm:pt modelId="{60DDEEB7-2875-4FC0-8CCA-AB8EFC629D29}" type="parTrans" cxnId="{1EF70C04-B38D-4F04-B250-D18614179DAB}">
      <dgm:prSet/>
      <dgm:spPr/>
      <dgm:t>
        <a:bodyPr/>
        <a:lstStyle/>
        <a:p>
          <a:endParaRPr lang="ru-RU"/>
        </a:p>
      </dgm:t>
    </dgm:pt>
    <dgm:pt modelId="{25A54D9B-4357-430A-BB2E-208CFABDFCEA}" type="sibTrans" cxnId="{1EF70C04-B38D-4F04-B250-D18614179DAB}">
      <dgm:prSet/>
      <dgm:spPr/>
      <dgm:t>
        <a:bodyPr/>
        <a:lstStyle/>
        <a:p>
          <a:endParaRPr lang="ru-RU"/>
        </a:p>
      </dgm:t>
    </dgm:pt>
    <dgm:pt modelId="{E53CC3CC-B7B1-4F4F-8852-A0CCECFF2753}">
      <dgm:prSet/>
      <dgm:spPr/>
      <dgm:t>
        <a:bodyPr/>
        <a:lstStyle/>
        <a:p>
          <a:r>
            <a:rPr lang="ru-RU" smtClean="0"/>
            <a:t>3-й юношеский разряд</a:t>
          </a:r>
          <a:endParaRPr lang="ru-RU"/>
        </a:p>
      </dgm:t>
    </dgm:pt>
    <dgm:pt modelId="{FE2DE177-D682-4C02-9370-2552BA01271B}" type="parTrans" cxnId="{6A471C43-6437-41F4-83F2-F1EE2918FB4B}">
      <dgm:prSet/>
      <dgm:spPr/>
      <dgm:t>
        <a:bodyPr/>
        <a:lstStyle/>
        <a:p>
          <a:endParaRPr lang="ru-RU"/>
        </a:p>
      </dgm:t>
    </dgm:pt>
    <dgm:pt modelId="{99DE2155-E3B1-4A7C-B3E8-5516A9784058}" type="sibTrans" cxnId="{6A471C43-6437-41F4-83F2-F1EE2918FB4B}">
      <dgm:prSet/>
      <dgm:spPr/>
      <dgm:t>
        <a:bodyPr/>
        <a:lstStyle/>
        <a:p>
          <a:endParaRPr lang="ru-RU"/>
        </a:p>
      </dgm:t>
    </dgm:pt>
    <dgm:pt modelId="{ABBB2992-A75B-438F-B941-3F4B464F5F4E}">
      <dgm:prSet/>
      <dgm:spPr/>
      <dgm:t>
        <a:bodyPr/>
        <a:lstStyle/>
        <a:p>
          <a:r>
            <a:rPr lang="ru-RU" smtClean="0"/>
            <a:t>2-й юношеский разряд</a:t>
          </a:r>
          <a:endParaRPr lang="ru-RU"/>
        </a:p>
      </dgm:t>
    </dgm:pt>
    <dgm:pt modelId="{B412A5B6-AFAC-445C-A086-1C06EEFAAE0F}" type="parTrans" cxnId="{7E450869-9D95-4D23-87E9-0BF06D8147EF}">
      <dgm:prSet/>
      <dgm:spPr/>
      <dgm:t>
        <a:bodyPr/>
        <a:lstStyle/>
        <a:p>
          <a:endParaRPr lang="ru-RU"/>
        </a:p>
      </dgm:t>
    </dgm:pt>
    <dgm:pt modelId="{964769C1-B3C5-4183-8E8E-B3BB90A617AA}" type="sibTrans" cxnId="{7E450869-9D95-4D23-87E9-0BF06D8147EF}">
      <dgm:prSet/>
      <dgm:spPr/>
      <dgm:t>
        <a:bodyPr/>
        <a:lstStyle/>
        <a:p>
          <a:endParaRPr lang="ru-RU"/>
        </a:p>
      </dgm:t>
    </dgm:pt>
    <dgm:pt modelId="{FB3E31FA-81A1-499E-BCB0-DE0353DE7736}">
      <dgm:prSet/>
      <dgm:spPr/>
      <dgm:t>
        <a:bodyPr/>
        <a:lstStyle/>
        <a:p>
          <a:r>
            <a:rPr lang="ru-RU" smtClean="0"/>
            <a:t>1-й юношеский разряд</a:t>
          </a:r>
          <a:endParaRPr lang="ru-RU"/>
        </a:p>
      </dgm:t>
    </dgm:pt>
    <dgm:pt modelId="{B1BDEC0C-520C-4542-A380-8D3BBF335CF2}" type="parTrans" cxnId="{97EDE26F-6559-4B25-8881-B5F1EBFC2061}">
      <dgm:prSet/>
      <dgm:spPr/>
      <dgm:t>
        <a:bodyPr/>
        <a:lstStyle/>
        <a:p>
          <a:endParaRPr lang="ru-RU"/>
        </a:p>
      </dgm:t>
    </dgm:pt>
    <dgm:pt modelId="{0AB83277-52E3-4379-BB9E-92F676EE8B55}" type="sibTrans" cxnId="{97EDE26F-6559-4B25-8881-B5F1EBFC2061}">
      <dgm:prSet/>
      <dgm:spPr/>
      <dgm:t>
        <a:bodyPr/>
        <a:lstStyle/>
        <a:p>
          <a:endParaRPr lang="ru-RU"/>
        </a:p>
      </dgm:t>
    </dgm:pt>
    <dgm:pt modelId="{E7673AE8-BE0B-4E05-807B-DEBA80584766}">
      <dgm:prSet/>
      <dgm:spPr/>
      <dgm:t>
        <a:bodyPr/>
        <a:lstStyle/>
        <a:p>
          <a:r>
            <a:rPr lang="ru-RU" smtClean="0"/>
            <a:t>3-й взрослый разряд</a:t>
          </a:r>
          <a:endParaRPr lang="ru-RU"/>
        </a:p>
      </dgm:t>
    </dgm:pt>
    <dgm:pt modelId="{427A2921-0B8D-4A9A-8C81-E6351D57287B}" type="parTrans" cxnId="{CEA070CD-6880-4A0D-8439-F491921AA2E7}">
      <dgm:prSet/>
      <dgm:spPr/>
      <dgm:t>
        <a:bodyPr/>
        <a:lstStyle/>
        <a:p>
          <a:endParaRPr lang="ru-RU"/>
        </a:p>
      </dgm:t>
    </dgm:pt>
    <dgm:pt modelId="{E3DEB70D-E8D8-4748-BB1E-3ED76D453EDD}" type="sibTrans" cxnId="{CEA070CD-6880-4A0D-8439-F491921AA2E7}">
      <dgm:prSet/>
      <dgm:spPr/>
      <dgm:t>
        <a:bodyPr/>
        <a:lstStyle/>
        <a:p>
          <a:endParaRPr lang="ru-RU"/>
        </a:p>
      </dgm:t>
    </dgm:pt>
    <dgm:pt modelId="{7499DDB2-C3D8-4E0F-9286-1773AADADB41}">
      <dgm:prSet/>
      <dgm:spPr/>
      <dgm:t>
        <a:bodyPr/>
        <a:lstStyle/>
        <a:p>
          <a:r>
            <a:rPr lang="ru-RU" smtClean="0"/>
            <a:t>2-й взрослый разряд</a:t>
          </a:r>
          <a:endParaRPr lang="ru-RU"/>
        </a:p>
      </dgm:t>
    </dgm:pt>
    <dgm:pt modelId="{648849EA-F158-45B3-9830-2C331D044EED}" type="parTrans" cxnId="{AA9115C1-6E35-404A-8C58-076280640CFB}">
      <dgm:prSet/>
      <dgm:spPr/>
      <dgm:t>
        <a:bodyPr/>
        <a:lstStyle/>
        <a:p>
          <a:endParaRPr lang="ru-RU"/>
        </a:p>
      </dgm:t>
    </dgm:pt>
    <dgm:pt modelId="{2C55062B-3BE4-471C-8276-2D8361E7BB8A}" type="sibTrans" cxnId="{AA9115C1-6E35-404A-8C58-076280640CFB}">
      <dgm:prSet/>
      <dgm:spPr/>
      <dgm:t>
        <a:bodyPr/>
        <a:lstStyle/>
        <a:p>
          <a:endParaRPr lang="ru-RU"/>
        </a:p>
      </dgm:t>
    </dgm:pt>
    <dgm:pt modelId="{91EFBD01-FBE8-4958-9D1D-29E66CA93FE4}">
      <dgm:prSet/>
      <dgm:spPr/>
      <dgm:t>
        <a:bodyPr/>
        <a:lstStyle/>
        <a:p>
          <a:r>
            <a:rPr lang="ru-RU" smtClean="0"/>
            <a:t>1-й взрослый разряд</a:t>
          </a:r>
          <a:endParaRPr lang="ru-RU"/>
        </a:p>
      </dgm:t>
    </dgm:pt>
    <dgm:pt modelId="{946A43F1-5451-49FC-8DE4-DD96916EF694}" type="parTrans" cxnId="{C3138D03-29BF-48A6-A157-AB302F55D70B}">
      <dgm:prSet/>
      <dgm:spPr/>
      <dgm:t>
        <a:bodyPr/>
        <a:lstStyle/>
        <a:p>
          <a:endParaRPr lang="ru-RU"/>
        </a:p>
      </dgm:t>
    </dgm:pt>
    <dgm:pt modelId="{45F3748F-FF5B-4DC7-AD50-A00B75E860A6}" type="sibTrans" cxnId="{C3138D03-29BF-48A6-A157-AB302F55D70B}">
      <dgm:prSet/>
      <dgm:spPr/>
      <dgm:t>
        <a:bodyPr/>
        <a:lstStyle/>
        <a:p>
          <a:endParaRPr lang="ru-RU"/>
        </a:p>
      </dgm:t>
    </dgm:pt>
    <dgm:pt modelId="{8262659E-BBCF-4913-82E7-704A3AC4A49F}">
      <dgm:prSet/>
      <dgm:spPr/>
      <dgm:t>
        <a:bodyPr/>
        <a:lstStyle/>
        <a:p>
          <a:r>
            <a:rPr lang="ru-RU" smtClean="0"/>
            <a:t>кандидат в мастера спорта</a:t>
          </a:r>
          <a:endParaRPr lang="ru-RU"/>
        </a:p>
      </dgm:t>
    </dgm:pt>
    <dgm:pt modelId="{F662C457-0711-4083-AB0A-F9FC8D2A65C6}" type="parTrans" cxnId="{0D54A9BA-F871-40F9-96C6-BF5807330E41}">
      <dgm:prSet/>
      <dgm:spPr/>
      <dgm:t>
        <a:bodyPr/>
        <a:lstStyle/>
        <a:p>
          <a:endParaRPr lang="ru-RU"/>
        </a:p>
      </dgm:t>
    </dgm:pt>
    <dgm:pt modelId="{52893D8D-30C9-41D5-83B8-35FB4AD30A2D}" type="sibTrans" cxnId="{0D54A9BA-F871-40F9-96C6-BF5807330E41}">
      <dgm:prSet/>
      <dgm:spPr/>
      <dgm:t>
        <a:bodyPr/>
        <a:lstStyle/>
        <a:p>
          <a:endParaRPr lang="ru-RU"/>
        </a:p>
      </dgm:t>
    </dgm:pt>
    <dgm:pt modelId="{EBD421DC-222B-4139-9036-4B2BB4731320}">
      <dgm:prSet/>
      <dgm:spPr/>
      <dgm:t>
        <a:bodyPr/>
        <a:lstStyle/>
        <a:p>
          <a:r>
            <a:rPr lang="ru-RU" dirty="0" smtClean="0"/>
            <a:t>заслуженный мастер спорта </a:t>
          </a:r>
          <a:r>
            <a:rPr lang="ru-RU" dirty="0" err="1" smtClean="0"/>
            <a:t>Россиирта</a:t>
          </a:r>
          <a:r>
            <a:rPr lang="ru-RU" dirty="0" smtClean="0"/>
            <a:t> России</a:t>
          </a:r>
          <a:endParaRPr lang="ru-RU" dirty="0"/>
        </a:p>
      </dgm:t>
    </dgm:pt>
    <dgm:pt modelId="{9E675C3D-A400-4FDA-BFC7-E084FC7EEA5E}" type="parTrans" cxnId="{7651ED15-0139-4358-8A0C-952059057695}">
      <dgm:prSet/>
      <dgm:spPr/>
      <dgm:t>
        <a:bodyPr/>
        <a:lstStyle/>
        <a:p>
          <a:endParaRPr lang="ru-RU"/>
        </a:p>
      </dgm:t>
    </dgm:pt>
    <dgm:pt modelId="{55649542-84E3-4D61-ACE1-CBF139490BC1}" type="sibTrans" cxnId="{7651ED15-0139-4358-8A0C-952059057695}">
      <dgm:prSet/>
      <dgm:spPr/>
      <dgm:t>
        <a:bodyPr/>
        <a:lstStyle/>
        <a:p>
          <a:endParaRPr lang="ru-RU"/>
        </a:p>
      </dgm:t>
    </dgm:pt>
    <dgm:pt modelId="{318319A2-B3C1-453D-9C9E-8237805B3140}">
      <dgm:prSet/>
      <dgm:spPr/>
      <dgm:t>
        <a:bodyPr/>
        <a:lstStyle/>
        <a:p>
          <a:r>
            <a:rPr lang="ru-RU" smtClean="0"/>
            <a:t>Мастер спорта международного класса </a:t>
          </a:r>
          <a:endParaRPr lang="ru-RU"/>
        </a:p>
      </dgm:t>
    </dgm:pt>
    <dgm:pt modelId="{939DF1F0-A4B7-4014-91B4-FAB254A9FA4E}" type="parTrans" cxnId="{2EDEAFDE-3195-48DB-9DE3-FD12AD2EABA1}">
      <dgm:prSet/>
      <dgm:spPr/>
      <dgm:t>
        <a:bodyPr/>
        <a:lstStyle/>
        <a:p>
          <a:endParaRPr lang="ru-RU"/>
        </a:p>
      </dgm:t>
    </dgm:pt>
    <dgm:pt modelId="{31DA9487-4857-49AB-8188-4FC2CA9CE921}" type="sibTrans" cxnId="{2EDEAFDE-3195-48DB-9DE3-FD12AD2EABA1}">
      <dgm:prSet/>
      <dgm:spPr/>
      <dgm:t>
        <a:bodyPr/>
        <a:lstStyle/>
        <a:p>
          <a:endParaRPr lang="ru-RU"/>
        </a:p>
      </dgm:t>
    </dgm:pt>
    <dgm:pt modelId="{A19AFEED-CD9E-4D7F-8A53-CA42D6E5FBC1}" type="pres">
      <dgm:prSet presAssocID="{02DF540E-D35B-4CBF-93FB-6B4CE745AD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16F1FF-FD00-4669-AC4A-BA9EB09C6E4A}" type="pres">
      <dgm:prSet presAssocID="{CD1F7F07-AA92-46FC-BBA0-991754171EB0}" presName="composite" presStyleCnt="0"/>
      <dgm:spPr/>
    </dgm:pt>
    <dgm:pt modelId="{AE309F5F-9F2E-463C-B755-98332FB911B2}" type="pres">
      <dgm:prSet presAssocID="{CD1F7F07-AA92-46FC-BBA0-991754171EB0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5208E-7FD0-41E0-9160-0D2488275B20}" type="pres">
      <dgm:prSet presAssocID="{CD1F7F07-AA92-46FC-BBA0-991754171EB0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158FF-7966-4DBE-B4E4-CEB9C60794FE}" type="pres">
      <dgm:prSet presAssocID="{105EEF0A-07F5-412C-AA0E-79F8C7AB4FC3}" presName="sp" presStyleCnt="0"/>
      <dgm:spPr/>
    </dgm:pt>
    <dgm:pt modelId="{18EB9BA2-9F41-4116-A37B-6503D6120B53}" type="pres">
      <dgm:prSet presAssocID="{EB02DA60-5360-4010-9C1A-C9DF65E0F199}" presName="composite" presStyleCnt="0"/>
      <dgm:spPr/>
    </dgm:pt>
    <dgm:pt modelId="{CEC09A36-1F46-44F8-940E-676441ADC56E}" type="pres">
      <dgm:prSet presAssocID="{EB02DA60-5360-4010-9C1A-C9DF65E0F199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586A4-58C0-4B20-9208-66DAA1BF0DA0}" type="pres">
      <dgm:prSet presAssocID="{EB02DA60-5360-4010-9C1A-C9DF65E0F199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29741-231B-43EB-A5F4-655202DEA8A0}" type="pres">
      <dgm:prSet presAssocID="{5200E9FD-95AF-4800-A92A-F5B81E9255E0}" presName="sp" presStyleCnt="0"/>
      <dgm:spPr/>
    </dgm:pt>
    <dgm:pt modelId="{59B96ED5-2046-4837-9F52-7AD919BEB8BA}" type="pres">
      <dgm:prSet presAssocID="{7695321E-E128-4945-A7EC-A9FD61C18A1D}" presName="composite" presStyleCnt="0"/>
      <dgm:spPr/>
    </dgm:pt>
    <dgm:pt modelId="{3BFDE959-0DA8-4DD0-BEB9-73CD64AD5703}" type="pres">
      <dgm:prSet presAssocID="{7695321E-E128-4945-A7EC-A9FD61C18A1D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BF4F5-ECF1-40ED-8F00-7A67A0D5F0EB}" type="pres">
      <dgm:prSet presAssocID="{7695321E-E128-4945-A7EC-A9FD61C18A1D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803E0-8003-4E73-B2D3-9E44EF1CC759}" type="pres">
      <dgm:prSet presAssocID="{94073C7B-4D90-41B5-995F-867D137F9625}" presName="sp" presStyleCnt="0"/>
      <dgm:spPr/>
    </dgm:pt>
    <dgm:pt modelId="{A5563200-D364-4AA5-B060-F3CB3033F780}" type="pres">
      <dgm:prSet presAssocID="{99CD83C1-73C0-40C1-BE66-2B10DA1E3DE7}" presName="composite" presStyleCnt="0"/>
      <dgm:spPr/>
    </dgm:pt>
    <dgm:pt modelId="{4C1528F7-0BD2-446E-99BE-A277D3A94FCC}" type="pres">
      <dgm:prSet presAssocID="{99CD83C1-73C0-40C1-BE66-2B10DA1E3DE7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3F0E8-7483-4BB5-BD26-64AEFDD06E26}" type="pres">
      <dgm:prSet presAssocID="{99CD83C1-73C0-40C1-BE66-2B10DA1E3DE7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F280B-EC14-43B2-90FC-BF1D48143FEE}" type="pres">
      <dgm:prSet presAssocID="{4FE8EA5B-D4BB-4E59-BCDE-51F4C4D3D6E0}" presName="sp" presStyleCnt="0"/>
      <dgm:spPr/>
    </dgm:pt>
    <dgm:pt modelId="{F1DA38C3-6F64-4038-B9F9-B6815E9E389E}" type="pres">
      <dgm:prSet presAssocID="{A45EAE57-2A40-4B89-BAB9-E2E5691A4C29}" presName="composite" presStyleCnt="0"/>
      <dgm:spPr/>
    </dgm:pt>
    <dgm:pt modelId="{E3DE2864-A313-452F-8B5B-C983C62DD413}" type="pres">
      <dgm:prSet presAssocID="{A45EAE57-2A40-4B89-BAB9-E2E5691A4C29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E7B4A-E278-4D6D-B3CF-0012C40DB819}" type="pres">
      <dgm:prSet presAssocID="{A45EAE57-2A40-4B89-BAB9-E2E5691A4C29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D3E0C-A08F-4861-AFA6-53408DD5259C}" type="pres">
      <dgm:prSet presAssocID="{F749D772-4C3D-4C91-ABCB-B156DFC264BF}" presName="sp" presStyleCnt="0"/>
      <dgm:spPr/>
    </dgm:pt>
    <dgm:pt modelId="{A4B3DB5E-9538-4C68-803B-113BB86044DD}" type="pres">
      <dgm:prSet presAssocID="{4E00BC7A-427B-4856-9FD9-21B261ED0272}" presName="composite" presStyleCnt="0"/>
      <dgm:spPr/>
    </dgm:pt>
    <dgm:pt modelId="{8B7E9AB7-1834-49C3-AA5C-159CCB74DF6E}" type="pres">
      <dgm:prSet presAssocID="{4E00BC7A-427B-4856-9FD9-21B261ED0272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F7DC1-E829-47CC-A033-9D822F6A1B8A}" type="pres">
      <dgm:prSet presAssocID="{4E00BC7A-427B-4856-9FD9-21B261ED0272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07144-36DF-469B-8657-9AC31C339501}" type="pres">
      <dgm:prSet presAssocID="{E1307BF5-5323-40FC-B200-CDE6926463D2}" presName="sp" presStyleCnt="0"/>
      <dgm:spPr/>
    </dgm:pt>
    <dgm:pt modelId="{038A43AE-DC7E-4E26-9A07-2D9377F53D09}" type="pres">
      <dgm:prSet presAssocID="{D80653A0-B2AD-4613-A566-EC69BD1C73D6}" presName="composite" presStyleCnt="0"/>
      <dgm:spPr/>
    </dgm:pt>
    <dgm:pt modelId="{FFC31BD2-A607-4F2E-AD78-88CBA0F637EE}" type="pres">
      <dgm:prSet presAssocID="{D80653A0-B2AD-4613-A566-EC69BD1C73D6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46732-B9BE-447C-BCC1-B735098F9240}" type="pres">
      <dgm:prSet presAssocID="{D80653A0-B2AD-4613-A566-EC69BD1C73D6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6886-F4B0-4B5C-972E-4B363E4CFDAB}" type="pres">
      <dgm:prSet presAssocID="{E641BFF8-3F9F-4988-947B-9668CE921CB6}" presName="sp" presStyleCnt="0"/>
      <dgm:spPr/>
    </dgm:pt>
    <dgm:pt modelId="{FDB3276B-33BE-4222-9B78-A7C15226C296}" type="pres">
      <dgm:prSet presAssocID="{E6921CF1-CB83-420F-9FC8-40059CC85A61}" presName="composite" presStyleCnt="0"/>
      <dgm:spPr/>
    </dgm:pt>
    <dgm:pt modelId="{661924E8-9CDE-4B0B-B8F5-9EE432B25040}" type="pres">
      <dgm:prSet presAssocID="{E6921CF1-CB83-420F-9FC8-40059CC85A61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511A1-EF77-4D4D-8639-93AFB61BECE2}" type="pres">
      <dgm:prSet presAssocID="{E6921CF1-CB83-420F-9FC8-40059CC85A61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7F1E9-968B-4139-AF50-F2DEF015E72A}" type="pres">
      <dgm:prSet presAssocID="{592AA74F-CF8F-4A4E-852B-D2FE4751E791}" presName="sp" presStyleCnt="0"/>
      <dgm:spPr/>
    </dgm:pt>
    <dgm:pt modelId="{BA29ACEA-C4AD-4876-8FED-5A4C8713B7C8}" type="pres">
      <dgm:prSet presAssocID="{3E0522E0-DD0B-4B60-AF35-06C368CFC954}" presName="composite" presStyleCnt="0"/>
      <dgm:spPr/>
    </dgm:pt>
    <dgm:pt modelId="{95862AF7-B503-4321-BE5A-584B436DFCB3}" type="pres">
      <dgm:prSet presAssocID="{3E0522E0-DD0B-4B60-AF35-06C368CFC954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C34FF-F81B-40B2-B4DC-127E753F2873}" type="pres">
      <dgm:prSet presAssocID="{3E0522E0-DD0B-4B60-AF35-06C368CFC954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D92FA-17F4-4B40-86D9-903E598290D4}" type="pres">
      <dgm:prSet presAssocID="{6083BB3F-541A-45B1-AB19-5B11F2AF4B55}" presName="sp" presStyleCnt="0"/>
      <dgm:spPr/>
    </dgm:pt>
    <dgm:pt modelId="{D34ED2AA-B081-4E21-BEA7-41C9916F8E18}" type="pres">
      <dgm:prSet presAssocID="{9C8E539D-94BA-4CFC-AF33-746F7D705E7B}" presName="composite" presStyleCnt="0"/>
      <dgm:spPr/>
    </dgm:pt>
    <dgm:pt modelId="{817C5D0D-B6BA-467B-8702-986ABDE5A908}" type="pres">
      <dgm:prSet presAssocID="{9C8E539D-94BA-4CFC-AF33-746F7D705E7B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8A367-F869-416C-A603-560AE69AFBC1}" type="pres">
      <dgm:prSet presAssocID="{9C8E539D-94BA-4CFC-AF33-746F7D705E7B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0AB0A1-75A3-4A06-8E66-6BD541C06045}" type="presOf" srcId="{7695321E-E128-4945-A7EC-A9FD61C18A1D}" destId="{3BFDE959-0DA8-4DD0-BEB9-73CD64AD5703}" srcOrd="0" destOrd="0" presId="urn:microsoft.com/office/officeart/2005/8/layout/chevron2"/>
    <dgm:cxn modelId="{97EDE26F-6559-4B25-8881-B5F1EBFC2061}" srcId="{99CD83C1-73C0-40C1-BE66-2B10DA1E3DE7}" destId="{FB3E31FA-81A1-499E-BCB0-DE0353DE7736}" srcOrd="0" destOrd="0" parTransId="{B1BDEC0C-520C-4542-A380-8D3BBF335CF2}" sibTransId="{0AB83277-52E3-4379-BB9E-92F676EE8B55}"/>
    <dgm:cxn modelId="{DAF331C1-3380-42FA-8127-1788451A62D2}" srcId="{02DF540E-D35B-4CBF-93FB-6B4CE745AD92}" destId="{4E00BC7A-427B-4856-9FD9-21B261ED0272}" srcOrd="5" destOrd="0" parTransId="{0F0F2991-B998-4B62-9BBD-7FB71D5CDDF2}" sibTransId="{E1307BF5-5323-40FC-B200-CDE6926463D2}"/>
    <dgm:cxn modelId="{ED9E4B9C-588F-4B92-836A-1FCC5DC96029}" srcId="{02DF540E-D35B-4CBF-93FB-6B4CE745AD92}" destId="{D80653A0-B2AD-4613-A566-EC69BD1C73D6}" srcOrd="6" destOrd="0" parTransId="{89B4EC1F-7978-4F94-9326-D98222CFD14E}" sibTransId="{E641BFF8-3F9F-4988-947B-9668CE921CB6}"/>
    <dgm:cxn modelId="{B54D8C7E-2E4B-4A87-B04A-C012B3589B36}" type="presOf" srcId="{E7673AE8-BE0B-4E05-807B-DEBA80584766}" destId="{989E7B4A-E278-4D6D-B3CF-0012C40DB819}" srcOrd="0" destOrd="0" presId="urn:microsoft.com/office/officeart/2005/8/layout/chevron2"/>
    <dgm:cxn modelId="{03DB2728-2EE4-4A5B-8870-CC2D95E99D3F}" type="presOf" srcId="{EBD421DC-222B-4139-9036-4B2BB4731320}" destId="{292C34FF-F81B-40B2-B4DC-127E753F2873}" srcOrd="0" destOrd="0" presId="urn:microsoft.com/office/officeart/2005/8/layout/chevron2"/>
    <dgm:cxn modelId="{41520FB6-E588-49CD-8D90-D1DBE14DD2EA}" srcId="{02DF540E-D35B-4CBF-93FB-6B4CE745AD92}" destId="{3E0522E0-DD0B-4B60-AF35-06C368CFC954}" srcOrd="8" destOrd="0" parTransId="{21E41AA2-5B64-4828-AF94-789F6C512255}" sibTransId="{6083BB3F-541A-45B1-AB19-5B11F2AF4B55}"/>
    <dgm:cxn modelId="{CEA070CD-6880-4A0D-8439-F491921AA2E7}" srcId="{A45EAE57-2A40-4B89-BAB9-E2E5691A4C29}" destId="{E7673AE8-BE0B-4E05-807B-DEBA80584766}" srcOrd="0" destOrd="0" parTransId="{427A2921-0B8D-4A9A-8C81-E6351D57287B}" sibTransId="{E3DEB70D-E8D8-4748-BB1E-3ED76D453EDD}"/>
    <dgm:cxn modelId="{2EDEAFDE-3195-48DB-9DE3-FD12AD2EABA1}" srcId="{9C8E539D-94BA-4CFC-AF33-746F7D705E7B}" destId="{318319A2-B3C1-453D-9C9E-8237805B3140}" srcOrd="0" destOrd="0" parTransId="{939DF1F0-A4B7-4014-91B4-FAB254A9FA4E}" sibTransId="{31DA9487-4857-49AB-8188-4FC2CA9CE921}"/>
    <dgm:cxn modelId="{6B4C81E2-3AF4-4C32-8E0A-7E8679ADF212}" type="presOf" srcId="{EB02DA60-5360-4010-9C1A-C9DF65E0F199}" destId="{CEC09A36-1F46-44F8-940E-676441ADC56E}" srcOrd="0" destOrd="0" presId="urn:microsoft.com/office/officeart/2005/8/layout/chevron2"/>
    <dgm:cxn modelId="{C3138D03-29BF-48A6-A157-AB302F55D70B}" srcId="{D80653A0-B2AD-4613-A566-EC69BD1C73D6}" destId="{91EFBD01-FBE8-4958-9D1D-29E66CA93FE4}" srcOrd="0" destOrd="0" parTransId="{946A43F1-5451-49FC-8DE4-DD96916EF694}" sibTransId="{45F3748F-FF5B-4DC7-AD50-A00B75E860A6}"/>
    <dgm:cxn modelId="{7E450869-9D95-4D23-87E9-0BF06D8147EF}" srcId="{7695321E-E128-4945-A7EC-A9FD61C18A1D}" destId="{ABBB2992-A75B-438F-B941-3F4B464F5F4E}" srcOrd="0" destOrd="0" parTransId="{B412A5B6-AFAC-445C-A086-1C06EEFAAE0F}" sibTransId="{964769C1-B3C5-4183-8E8E-B3BB90A617AA}"/>
    <dgm:cxn modelId="{6A471C43-6437-41F4-83F2-F1EE2918FB4B}" srcId="{EB02DA60-5360-4010-9C1A-C9DF65E0F199}" destId="{E53CC3CC-B7B1-4F4F-8852-A0CCECFF2753}" srcOrd="0" destOrd="0" parTransId="{FE2DE177-D682-4C02-9370-2552BA01271B}" sibTransId="{99DE2155-E3B1-4A7C-B3E8-5516A9784058}"/>
    <dgm:cxn modelId="{42964685-F789-438E-BBA8-00C0DA04FF93}" type="presOf" srcId="{E53CC3CC-B7B1-4F4F-8852-A0CCECFF2753}" destId="{27D586A4-58C0-4B20-9208-66DAA1BF0DA0}" srcOrd="0" destOrd="0" presId="urn:microsoft.com/office/officeart/2005/8/layout/chevron2"/>
    <dgm:cxn modelId="{AA0C1529-BAC5-4C54-A829-F4D134C1B70E}" srcId="{02DF540E-D35B-4CBF-93FB-6B4CE745AD92}" destId="{CD1F7F07-AA92-46FC-BBA0-991754171EB0}" srcOrd="0" destOrd="0" parTransId="{14ADE853-DF0E-49E0-AA33-4878ADCEA99E}" sibTransId="{105EEF0A-07F5-412C-AA0E-79F8C7AB4FC3}"/>
    <dgm:cxn modelId="{DCF81EDC-38B7-4FB8-A4F7-6294FF75ED89}" srcId="{CD1F7F07-AA92-46FC-BBA0-991754171EB0}" destId="{5C21B068-43EE-4130-9379-ABEE32647AFF}" srcOrd="0" destOrd="0" parTransId="{0653D2A5-CBD8-4DFF-B943-9FF5A14D7B69}" sibTransId="{0B6D85EA-EF68-48E7-8343-071FF1E25487}"/>
    <dgm:cxn modelId="{20039259-6676-4A2F-8417-5909E47C315B}" type="presOf" srcId="{318319A2-B3C1-453D-9C9E-8237805B3140}" destId="{2B38A367-F869-416C-A603-560AE69AFBC1}" srcOrd="0" destOrd="0" presId="urn:microsoft.com/office/officeart/2005/8/layout/chevron2"/>
    <dgm:cxn modelId="{1EF70C04-B38D-4F04-B250-D18614179DAB}" srcId="{02DF540E-D35B-4CBF-93FB-6B4CE745AD92}" destId="{9C8E539D-94BA-4CFC-AF33-746F7D705E7B}" srcOrd="9" destOrd="0" parTransId="{60DDEEB7-2875-4FC0-8CCA-AB8EFC629D29}" sibTransId="{25A54D9B-4357-430A-BB2E-208CFABDFCEA}"/>
    <dgm:cxn modelId="{8D2FA996-38AC-4C25-AE83-D07BEEF835FD}" type="presOf" srcId="{CD1F7F07-AA92-46FC-BBA0-991754171EB0}" destId="{AE309F5F-9F2E-463C-B755-98332FB911B2}" srcOrd="0" destOrd="0" presId="urn:microsoft.com/office/officeart/2005/8/layout/chevron2"/>
    <dgm:cxn modelId="{3A90DAFA-A91D-4BA6-A1EC-6E799DDA309E}" srcId="{02DF540E-D35B-4CBF-93FB-6B4CE745AD92}" destId="{E6921CF1-CB83-420F-9FC8-40059CC85A61}" srcOrd="7" destOrd="0" parTransId="{5F6939AB-0711-4F2B-AA7F-A57E72B464F5}" sibTransId="{592AA74F-CF8F-4A4E-852B-D2FE4751E791}"/>
    <dgm:cxn modelId="{BC74F8EA-C24F-42F5-B5D0-EE18FF31D896}" type="presOf" srcId="{D80653A0-B2AD-4613-A566-EC69BD1C73D6}" destId="{FFC31BD2-A607-4F2E-AD78-88CBA0F637EE}" srcOrd="0" destOrd="0" presId="urn:microsoft.com/office/officeart/2005/8/layout/chevron2"/>
    <dgm:cxn modelId="{44F567F9-0250-410C-B199-CC4ABD284E83}" type="presOf" srcId="{A45EAE57-2A40-4B89-BAB9-E2E5691A4C29}" destId="{E3DE2864-A313-452F-8B5B-C983C62DD413}" srcOrd="0" destOrd="0" presId="urn:microsoft.com/office/officeart/2005/8/layout/chevron2"/>
    <dgm:cxn modelId="{B3BE00E8-94FE-4D49-BA42-17017BF1228B}" type="presOf" srcId="{E6921CF1-CB83-420F-9FC8-40059CC85A61}" destId="{661924E8-9CDE-4B0B-B8F5-9EE432B25040}" srcOrd="0" destOrd="0" presId="urn:microsoft.com/office/officeart/2005/8/layout/chevron2"/>
    <dgm:cxn modelId="{FAA2BA3E-57A4-4D4C-930C-FE8371914253}" type="presOf" srcId="{FB3E31FA-81A1-499E-BCB0-DE0353DE7736}" destId="{ABD3F0E8-7483-4BB5-BD26-64AEFDD06E26}" srcOrd="0" destOrd="0" presId="urn:microsoft.com/office/officeart/2005/8/layout/chevron2"/>
    <dgm:cxn modelId="{7651ED15-0139-4358-8A0C-952059057695}" srcId="{3E0522E0-DD0B-4B60-AF35-06C368CFC954}" destId="{EBD421DC-222B-4139-9036-4B2BB4731320}" srcOrd="0" destOrd="0" parTransId="{9E675C3D-A400-4FDA-BFC7-E084FC7EEA5E}" sibTransId="{55649542-84E3-4D61-ACE1-CBF139490BC1}"/>
    <dgm:cxn modelId="{1D90F499-DC9B-43D8-A7A7-9FB9AFAB2725}" type="presOf" srcId="{99CD83C1-73C0-40C1-BE66-2B10DA1E3DE7}" destId="{4C1528F7-0BD2-446E-99BE-A277D3A94FCC}" srcOrd="0" destOrd="0" presId="urn:microsoft.com/office/officeart/2005/8/layout/chevron2"/>
    <dgm:cxn modelId="{CFBDB8B5-382D-4180-8958-C57E12243E7F}" srcId="{02DF540E-D35B-4CBF-93FB-6B4CE745AD92}" destId="{7695321E-E128-4945-A7EC-A9FD61C18A1D}" srcOrd="2" destOrd="0" parTransId="{26DF2305-E3B8-45AE-8A90-76825851F2D0}" sibTransId="{94073C7B-4D90-41B5-995F-867D137F9625}"/>
    <dgm:cxn modelId="{2C29CE70-DEB2-4C07-A6FC-3F0FFCABA33D}" type="presOf" srcId="{5C21B068-43EE-4130-9379-ABEE32647AFF}" destId="{C675208E-7FD0-41E0-9160-0D2488275B20}" srcOrd="0" destOrd="0" presId="urn:microsoft.com/office/officeart/2005/8/layout/chevron2"/>
    <dgm:cxn modelId="{F04F0A34-CA62-4F0A-AF5F-C8BAD067725F}" type="presOf" srcId="{7499DDB2-C3D8-4E0F-9286-1773AADADB41}" destId="{6BBF7DC1-E829-47CC-A033-9D822F6A1B8A}" srcOrd="0" destOrd="0" presId="urn:microsoft.com/office/officeart/2005/8/layout/chevron2"/>
    <dgm:cxn modelId="{0D54A9BA-F871-40F9-96C6-BF5807330E41}" srcId="{E6921CF1-CB83-420F-9FC8-40059CC85A61}" destId="{8262659E-BBCF-4913-82E7-704A3AC4A49F}" srcOrd="0" destOrd="0" parTransId="{F662C457-0711-4083-AB0A-F9FC8D2A65C6}" sibTransId="{52893D8D-30C9-41D5-83B8-35FB4AD30A2D}"/>
    <dgm:cxn modelId="{92BADEAA-CE96-4B7A-8516-353DAC7F2F34}" srcId="{02DF540E-D35B-4CBF-93FB-6B4CE745AD92}" destId="{A45EAE57-2A40-4B89-BAB9-E2E5691A4C29}" srcOrd="4" destOrd="0" parTransId="{8430F8A6-7144-42E2-97F4-BAD63E6BB38D}" sibTransId="{F749D772-4C3D-4C91-ABCB-B156DFC264BF}"/>
    <dgm:cxn modelId="{5F074949-F9B2-4E9B-8E26-2BA7D1A1B76F}" srcId="{02DF540E-D35B-4CBF-93FB-6B4CE745AD92}" destId="{EB02DA60-5360-4010-9C1A-C9DF65E0F199}" srcOrd="1" destOrd="0" parTransId="{9850409F-DD86-4F58-A2D0-59C8ABE4B62E}" sibTransId="{5200E9FD-95AF-4800-A92A-F5B81E9255E0}"/>
    <dgm:cxn modelId="{B0FCD37D-93F3-4185-A818-272FA355A593}" type="presOf" srcId="{8262659E-BBCF-4913-82E7-704A3AC4A49F}" destId="{23F511A1-EF77-4D4D-8639-93AFB61BECE2}" srcOrd="0" destOrd="0" presId="urn:microsoft.com/office/officeart/2005/8/layout/chevron2"/>
    <dgm:cxn modelId="{4E31C5FE-499F-413E-895A-60237C39B619}" type="presOf" srcId="{02DF540E-D35B-4CBF-93FB-6B4CE745AD92}" destId="{A19AFEED-CD9E-4D7F-8A53-CA42D6E5FBC1}" srcOrd="0" destOrd="0" presId="urn:microsoft.com/office/officeart/2005/8/layout/chevron2"/>
    <dgm:cxn modelId="{8DF5D40D-0968-4EF5-9C19-D7885CCEC78E}" type="presOf" srcId="{ABBB2992-A75B-438F-B941-3F4B464F5F4E}" destId="{8A7BF4F5-ECF1-40ED-8F00-7A67A0D5F0EB}" srcOrd="0" destOrd="0" presId="urn:microsoft.com/office/officeart/2005/8/layout/chevron2"/>
    <dgm:cxn modelId="{1F3B472B-8066-444B-BC8D-2639A121224D}" type="presOf" srcId="{91EFBD01-FBE8-4958-9D1D-29E66CA93FE4}" destId="{C1A46732-B9BE-447C-BCC1-B735098F9240}" srcOrd="0" destOrd="0" presId="urn:microsoft.com/office/officeart/2005/8/layout/chevron2"/>
    <dgm:cxn modelId="{09C75DCE-0167-4563-B835-E72DE0F50D5F}" type="presOf" srcId="{9C8E539D-94BA-4CFC-AF33-746F7D705E7B}" destId="{817C5D0D-B6BA-467B-8702-986ABDE5A908}" srcOrd="0" destOrd="0" presId="urn:microsoft.com/office/officeart/2005/8/layout/chevron2"/>
    <dgm:cxn modelId="{A80D69E2-2000-43B0-ADA1-CE803AA86942}" type="presOf" srcId="{3E0522E0-DD0B-4B60-AF35-06C368CFC954}" destId="{95862AF7-B503-4321-BE5A-584B436DFCB3}" srcOrd="0" destOrd="0" presId="urn:microsoft.com/office/officeart/2005/8/layout/chevron2"/>
    <dgm:cxn modelId="{426A1EE3-4E0F-4349-B068-BD0F839117C1}" type="presOf" srcId="{4E00BC7A-427B-4856-9FD9-21B261ED0272}" destId="{8B7E9AB7-1834-49C3-AA5C-159CCB74DF6E}" srcOrd="0" destOrd="0" presId="urn:microsoft.com/office/officeart/2005/8/layout/chevron2"/>
    <dgm:cxn modelId="{5832C6B9-2DEF-4D27-B772-EDD5D6B640F4}" srcId="{02DF540E-D35B-4CBF-93FB-6B4CE745AD92}" destId="{99CD83C1-73C0-40C1-BE66-2B10DA1E3DE7}" srcOrd="3" destOrd="0" parTransId="{875669A6-8B0C-4BAA-90E6-B1B168F2F2FA}" sibTransId="{4FE8EA5B-D4BB-4E59-BCDE-51F4C4D3D6E0}"/>
    <dgm:cxn modelId="{AA9115C1-6E35-404A-8C58-076280640CFB}" srcId="{4E00BC7A-427B-4856-9FD9-21B261ED0272}" destId="{7499DDB2-C3D8-4E0F-9286-1773AADADB41}" srcOrd="0" destOrd="0" parTransId="{648849EA-F158-45B3-9830-2C331D044EED}" sibTransId="{2C55062B-3BE4-471C-8276-2D8361E7BB8A}"/>
    <dgm:cxn modelId="{B7034920-4586-470A-9602-DBE8148F32E4}" type="presParOf" srcId="{A19AFEED-CD9E-4D7F-8A53-CA42D6E5FBC1}" destId="{BE16F1FF-FD00-4669-AC4A-BA9EB09C6E4A}" srcOrd="0" destOrd="0" presId="urn:microsoft.com/office/officeart/2005/8/layout/chevron2"/>
    <dgm:cxn modelId="{6A494362-1EEF-4F88-8ED4-6487BA43334D}" type="presParOf" srcId="{BE16F1FF-FD00-4669-AC4A-BA9EB09C6E4A}" destId="{AE309F5F-9F2E-463C-B755-98332FB911B2}" srcOrd="0" destOrd="0" presId="urn:microsoft.com/office/officeart/2005/8/layout/chevron2"/>
    <dgm:cxn modelId="{27FA5D2D-C4B6-461F-A407-431AC0CADB0D}" type="presParOf" srcId="{BE16F1FF-FD00-4669-AC4A-BA9EB09C6E4A}" destId="{C675208E-7FD0-41E0-9160-0D2488275B20}" srcOrd="1" destOrd="0" presId="urn:microsoft.com/office/officeart/2005/8/layout/chevron2"/>
    <dgm:cxn modelId="{AAB05FC9-5275-4739-9C77-0F79A115AF5B}" type="presParOf" srcId="{A19AFEED-CD9E-4D7F-8A53-CA42D6E5FBC1}" destId="{A2A158FF-7966-4DBE-B4E4-CEB9C60794FE}" srcOrd="1" destOrd="0" presId="urn:microsoft.com/office/officeart/2005/8/layout/chevron2"/>
    <dgm:cxn modelId="{C7C04F84-DC28-4E2E-91B4-859B81BD8AD8}" type="presParOf" srcId="{A19AFEED-CD9E-4D7F-8A53-CA42D6E5FBC1}" destId="{18EB9BA2-9F41-4116-A37B-6503D6120B53}" srcOrd="2" destOrd="0" presId="urn:microsoft.com/office/officeart/2005/8/layout/chevron2"/>
    <dgm:cxn modelId="{BF6CC9D5-2BB4-4979-A18C-3F1B400E40EA}" type="presParOf" srcId="{18EB9BA2-9F41-4116-A37B-6503D6120B53}" destId="{CEC09A36-1F46-44F8-940E-676441ADC56E}" srcOrd="0" destOrd="0" presId="urn:microsoft.com/office/officeart/2005/8/layout/chevron2"/>
    <dgm:cxn modelId="{AF34C9AD-F267-4643-A6BF-852D39D52259}" type="presParOf" srcId="{18EB9BA2-9F41-4116-A37B-6503D6120B53}" destId="{27D586A4-58C0-4B20-9208-66DAA1BF0DA0}" srcOrd="1" destOrd="0" presId="urn:microsoft.com/office/officeart/2005/8/layout/chevron2"/>
    <dgm:cxn modelId="{DA451EB1-7C4F-4EE2-B620-A34CBA66D577}" type="presParOf" srcId="{A19AFEED-CD9E-4D7F-8A53-CA42D6E5FBC1}" destId="{E1C29741-231B-43EB-A5F4-655202DEA8A0}" srcOrd="3" destOrd="0" presId="urn:microsoft.com/office/officeart/2005/8/layout/chevron2"/>
    <dgm:cxn modelId="{D866458D-9DFC-45C8-AFE3-4D37B37574E3}" type="presParOf" srcId="{A19AFEED-CD9E-4D7F-8A53-CA42D6E5FBC1}" destId="{59B96ED5-2046-4837-9F52-7AD919BEB8BA}" srcOrd="4" destOrd="0" presId="urn:microsoft.com/office/officeart/2005/8/layout/chevron2"/>
    <dgm:cxn modelId="{70608BFF-9288-450F-9CB9-331CF69AF87E}" type="presParOf" srcId="{59B96ED5-2046-4837-9F52-7AD919BEB8BA}" destId="{3BFDE959-0DA8-4DD0-BEB9-73CD64AD5703}" srcOrd="0" destOrd="0" presId="urn:microsoft.com/office/officeart/2005/8/layout/chevron2"/>
    <dgm:cxn modelId="{8D770897-1740-4C52-A4F0-91BD422A1FE8}" type="presParOf" srcId="{59B96ED5-2046-4837-9F52-7AD919BEB8BA}" destId="{8A7BF4F5-ECF1-40ED-8F00-7A67A0D5F0EB}" srcOrd="1" destOrd="0" presId="urn:microsoft.com/office/officeart/2005/8/layout/chevron2"/>
    <dgm:cxn modelId="{35D4B5E7-DAC9-486F-93B1-CFEF41E93050}" type="presParOf" srcId="{A19AFEED-CD9E-4D7F-8A53-CA42D6E5FBC1}" destId="{A6B803E0-8003-4E73-B2D3-9E44EF1CC759}" srcOrd="5" destOrd="0" presId="urn:microsoft.com/office/officeart/2005/8/layout/chevron2"/>
    <dgm:cxn modelId="{5CCC81A0-8ACA-47EA-9069-CE8D208589FC}" type="presParOf" srcId="{A19AFEED-CD9E-4D7F-8A53-CA42D6E5FBC1}" destId="{A5563200-D364-4AA5-B060-F3CB3033F780}" srcOrd="6" destOrd="0" presId="urn:microsoft.com/office/officeart/2005/8/layout/chevron2"/>
    <dgm:cxn modelId="{74237A56-0A63-4289-8834-9338C8368A35}" type="presParOf" srcId="{A5563200-D364-4AA5-B060-F3CB3033F780}" destId="{4C1528F7-0BD2-446E-99BE-A277D3A94FCC}" srcOrd="0" destOrd="0" presId="urn:microsoft.com/office/officeart/2005/8/layout/chevron2"/>
    <dgm:cxn modelId="{4A9DD4C9-4FF1-40F4-9C71-9D3102129DA4}" type="presParOf" srcId="{A5563200-D364-4AA5-B060-F3CB3033F780}" destId="{ABD3F0E8-7483-4BB5-BD26-64AEFDD06E26}" srcOrd="1" destOrd="0" presId="urn:microsoft.com/office/officeart/2005/8/layout/chevron2"/>
    <dgm:cxn modelId="{BD9125CA-E3C2-48A3-95F6-439031DD7B57}" type="presParOf" srcId="{A19AFEED-CD9E-4D7F-8A53-CA42D6E5FBC1}" destId="{DEFF280B-EC14-43B2-90FC-BF1D48143FEE}" srcOrd="7" destOrd="0" presId="urn:microsoft.com/office/officeart/2005/8/layout/chevron2"/>
    <dgm:cxn modelId="{794083FB-2B19-4E1D-B881-E7D6061E4B8A}" type="presParOf" srcId="{A19AFEED-CD9E-4D7F-8A53-CA42D6E5FBC1}" destId="{F1DA38C3-6F64-4038-B9F9-B6815E9E389E}" srcOrd="8" destOrd="0" presId="urn:microsoft.com/office/officeart/2005/8/layout/chevron2"/>
    <dgm:cxn modelId="{63C7565D-5978-4CC6-A0C4-D964A440B71B}" type="presParOf" srcId="{F1DA38C3-6F64-4038-B9F9-B6815E9E389E}" destId="{E3DE2864-A313-452F-8B5B-C983C62DD413}" srcOrd="0" destOrd="0" presId="urn:microsoft.com/office/officeart/2005/8/layout/chevron2"/>
    <dgm:cxn modelId="{7B89DFBB-6E21-4485-8BC7-A06F2DF20467}" type="presParOf" srcId="{F1DA38C3-6F64-4038-B9F9-B6815E9E389E}" destId="{989E7B4A-E278-4D6D-B3CF-0012C40DB819}" srcOrd="1" destOrd="0" presId="urn:microsoft.com/office/officeart/2005/8/layout/chevron2"/>
    <dgm:cxn modelId="{C829FA0E-9433-4C84-BFF8-FE4DA753EA0D}" type="presParOf" srcId="{A19AFEED-CD9E-4D7F-8A53-CA42D6E5FBC1}" destId="{FC5D3E0C-A08F-4861-AFA6-53408DD5259C}" srcOrd="9" destOrd="0" presId="urn:microsoft.com/office/officeart/2005/8/layout/chevron2"/>
    <dgm:cxn modelId="{B043CED6-ACE5-49FD-A402-9E646D33C4C6}" type="presParOf" srcId="{A19AFEED-CD9E-4D7F-8A53-CA42D6E5FBC1}" destId="{A4B3DB5E-9538-4C68-803B-113BB86044DD}" srcOrd="10" destOrd="0" presId="urn:microsoft.com/office/officeart/2005/8/layout/chevron2"/>
    <dgm:cxn modelId="{4A07131C-CC60-4E68-B483-C5AA9822F883}" type="presParOf" srcId="{A4B3DB5E-9538-4C68-803B-113BB86044DD}" destId="{8B7E9AB7-1834-49C3-AA5C-159CCB74DF6E}" srcOrd="0" destOrd="0" presId="urn:microsoft.com/office/officeart/2005/8/layout/chevron2"/>
    <dgm:cxn modelId="{A1DCF630-7BA9-40DE-9035-F658F911B366}" type="presParOf" srcId="{A4B3DB5E-9538-4C68-803B-113BB86044DD}" destId="{6BBF7DC1-E829-47CC-A033-9D822F6A1B8A}" srcOrd="1" destOrd="0" presId="urn:microsoft.com/office/officeart/2005/8/layout/chevron2"/>
    <dgm:cxn modelId="{815796EF-163C-4B74-81D9-7A9941F70AA8}" type="presParOf" srcId="{A19AFEED-CD9E-4D7F-8A53-CA42D6E5FBC1}" destId="{2F007144-36DF-469B-8657-9AC31C339501}" srcOrd="11" destOrd="0" presId="urn:microsoft.com/office/officeart/2005/8/layout/chevron2"/>
    <dgm:cxn modelId="{7AF9EF2B-B494-4534-8708-4FD02F246B1E}" type="presParOf" srcId="{A19AFEED-CD9E-4D7F-8A53-CA42D6E5FBC1}" destId="{038A43AE-DC7E-4E26-9A07-2D9377F53D09}" srcOrd="12" destOrd="0" presId="urn:microsoft.com/office/officeart/2005/8/layout/chevron2"/>
    <dgm:cxn modelId="{244FF6E3-B832-4756-8030-B8258A3B5D40}" type="presParOf" srcId="{038A43AE-DC7E-4E26-9A07-2D9377F53D09}" destId="{FFC31BD2-A607-4F2E-AD78-88CBA0F637EE}" srcOrd="0" destOrd="0" presId="urn:microsoft.com/office/officeart/2005/8/layout/chevron2"/>
    <dgm:cxn modelId="{E6D25FCE-3505-4EDE-81AE-B2227D084A25}" type="presParOf" srcId="{038A43AE-DC7E-4E26-9A07-2D9377F53D09}" destId="{C1A46732-B9BE-447C-BCC1-B735098F9240}" srcOrd="1" destOrd="0" presId="urn:microsoft.com/office/officeart/2005/8/layout/chevron2"/>
    <dgm:cxn modelId="{35205FE3-FE0A-42C5-AB0C-C4F79F0023D7}" type="presParOf" srcId="{A19AFEED-CD9E-4D7F-8A53-CA42D6E5FBC1}" destId="{3CBB6886-F4B0-4B5C-972E-4B363E4CFDAB}" srcOrd="13" destOrd="0" presId="urn:microsoft.com/office/officeart/2005/8/layout/chevron2"/>
    <dgm:cxn modelId="{A7A21403-25EF-4A43-9CC6-D428FEBD9E7F}" type="presParOf" srcId="{A19AFEED-CD9E-4D7F-8A53-CA42D6E5FBC1}" destId="{FDB3276B-33BE-4222-9B78-A7C15226C296}" srcOrd="14" destOrd="0" presId="urn:microsoft.com/office/officeart/2005/8/layout/chevron2"/>
    <dgm:cxn modelId="{691FD3DD-BCC9-4DF6-A4F1-F6AF90C70201}" type="presParOf" srcId="{FDB3276B-33BE-4222-9B78-A7C15226C296}" destId="{661924E8-9CDE-4B0B-B8F5-9EE432B25040}" srcOrd="0" destOrd="0" presId="urn:microsoft.com/office/officeart/2005/8/layout/chevron2"/>
    <dgm:cxn modelId="{681F4677-A398-48D4-A9C1-B90572F8FCDC}" type="presParOf" srcId="{FDB3276B-33BE-4222-9B78-A7C15226C296}" destId="{23F511A1-EF77-4D4D-8639-93AFB61BECE2}" srcOrd="1" destOrd="0" presId="urn:microsoft.com/office/officeart/2005/8/layout/chevron2"/>
    <dgm:cxn modelId="{4A893E71-6A8E-42AA-9326-DDAD19AAD7A9}" type="presParOf" srcId="{A19AFEED-CD9E-4D7F-8A53-CA42D6E5FBC1}" destId="{F0D7F1E9-968B-4139-AF50-F2DEF015E72A}" srcOrd="15" destOrd="0" presId="urn:microsoft.com/office/officeart/2005/8/layout/chevron2"/>
    <dgm:cxn modelId="{4FC1DAA6-58E4-44CF-95A2-1B7518C35A15}" type="presParOf" srcId="{A19AFEED-CD9E-4D7F-8A53-CA42D6E5FBC1}" destId="{BA29ACEA-C4AD-4876-8FED-5A4C8713B7C8}" srcOrd="16" destOrd="0" presId="urn:microsoft.com/office/officeart/2005/8/layout/chevron2"/>
    <dgm:cxn modelId="{C22C920B-0AF1-4605-B6CA-3BD247FF056F}" type="presParOf" srcId="{BA29ACEA-C4AD-4876-8FED-5A4C8713B7C8}" destId="{95862AF7-B503-4321-BE5A-584B436DFCB3}" srcOrd="0" destOrd="0" presId="urn:microsoft.com/office/officeart/2005/8/layout/chevron2"/>
    <dgm:cxn modelId="{3828C3A2-069B-4F39-9700-39645F6D4D60}" type="presParOf" srcId="{BA29ACEA-C4AD-4876-8FED-5A4C8713B7C8}" destId="{292C34FF-F81B-40B2-B4DC-127E753F2873}" srcOrd="1" destOrd="0" presId="urn:microsoft.com/office/officeart/2005/8/layout/chevron2"/>
    <dgm:cxn modelId="{1B340CD5-DADF-46D7-A9BF-738F5620F4D5}" type="presParOf" srcId="{A19AFEED-CD9E-4D7F-8A53-CA42D6E5FBC1}" destId="{CC2D92FA-17F4-4B40-86D9-903E598290D4}" srcOrd="17" destOrd="0" presId="urn:microsoft.com/office/officeart/2005/8/layout/chevron2"/>
    <dgm:cxn modelId="{4FFE1C22-48EC-4B83-BFE2-B34D943080FD}" type="presParOf" srcId="{A19AFEED-CD9E-4D7F-8A53-CA42D6E5FBC1}" destId="{D34ED2AA-B081-4E21-BEA7-41C9916F8E18}" srcOrd="18" destOrd="0" presId="urn:microsoft.com/office/officeart/2005/8/layout/chevron2"/>
    <dgm:cxn modelId="{F957C391-026D-443A-AB09-716B326AB407}" type="presParOf" srcId="{D34ED2AA-B081-4E21-BEA7-41C9916F8E18}" destId="{817C5D0D-B6BA-467B-8702-986ABDE5A908}" srcOrd="0" destOrd="0" presId="urn:microsoft.com/office/officeart/2005/8/layout/chevron2"/>
    <dgm:cxn modelId="{98663AD5-C022-4D95-A64C-9EF1BAE94482}" type="presParOf" srcId="{D34ED2AA-B081-4E21-BEA7-41C9916F8E18}" destId="{2B38A367-F869-416C-A603-560AE69AFBC1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02314-528C-49BE-BEAF-49F34E84D705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9B376-9BAA-4F1F-A37D-01BF38776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B376-9BAA-4F1F-A37D-01BF3877655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5715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4 класс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Арсений Бедюх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574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«Спортивный туризм»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прохождения маршрута спортсменам необходимо быть не только сильным, ловким, смелым и упорным, но и владеть широким набором специальных знаний от техники преодоления препятствий до физиологии человека в экстремальных условиях.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отличие от обычного путешествия, спортивное включает набор классифицированных по сложности естественных препятствий. Организация и проведение спортивных путешествий подчиняются Правилам, которые утверждены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Туристко-спортивным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союзом России. При этом гарантируется достигнутый в спортивном туризме уровень безопасности, что контролируется системой маршрутно-квалификационных комиссий (МКК). </a:t>
            </a: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соответствии с Правилами спортивные путешествия имеют 3-6 категорий сложности (к.с.):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пешеходном, горном, водном, лыжном, велосипедном 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спелео-туризме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6 категорий сложности;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автомото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и парусном туризме – 5 к.с.;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конном – 3 к.с.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Разряд туриста-спортсмена позволяет судить о его готовности к прохождению более сложных маршрутов.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801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Разряды и звания по спортивному туризму:</a:t>
            </a:r>
            <a:endParaRPr lang="ru-RU" sz="3200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0" y="500042"/>
          <a:ext cx="9144000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64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Туристско-спортивное соревнование — это передвижение человека в одиночку или 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составе группы в природной среде на любых технических средствах и без таковых.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285992"/>
            <a:ext cx="84296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algn="just"/>
            <a:r>
              <a:rPr lang="ru-RU" sz="2400" b="1" dirty="0" smtClean="0"/>
              <a:t>Задачи </a:t>
            </a:r>
            <a:r>
              <a:rPr lang="ru-RU" sz="2400" b="1" dirty="0" smtClean="0"/>
              <a:t>проведения спортивных </a:t>
            </a:r>
            <a:r>
              <a:rPr lang="ru-RU" sz="2400" b="1" dirty="0" smtClean="0"/>
              <a:t>соревнований: </a:t>
            </a:r>
            <a:endParaRPr lang="en-US" sz="2400" b="1" dirty="0" smtClean="0"/>
          </a:p>
          <a:p>
            <a:pPr algn="just"/>
            <a:r>
              <a:rPr lang="ru-RU" sz="2400" b="1" dirty="0" smtClean="0"/>
              <a:t>а)  агитация и пропаганда спортивного и самодеятельного туризма, как важного средства укрепления здоровья населения; </a:t>
            </a:r>
            <a:endParaRPr lang="en-US" sz="2400" b="1" dirty="0" smtClean="0"/>
          </a:p>
          <a:p>
            <a:pPr algn="just"/>
            <a:r>
              <a:rPr lang="ru-RU" sz="2400" b="1" dirty="0" smtClean="0"/>
              <a:t>б) повышение уровня спортивного мастерства, выявление сильнейших спортсменов для участия во Всероссийских соревнованиях;</a:t>
            </a:r>
            <a:endParaRPr lang="en-US" sz="2400" b="1" dirty="0" smtClean="0"/>
          </a:p>
          <a:p>
            <a:pPr algn="just"/>
            <a:r>
              <a:rPr lang="ru-RU" sz="2400" b="1" dirty="0" smtClean="0"/>
              <a:t>в) развитие детского и молодежного спортивного туризма; </a:t>
            </a:r>
            <a:endParaRPr lang="en-US" sz="2400" b="1" dirty="0" smtClean="0"/>
          </a:p>
          <a:p>
            <a:pPr algn="just"/>
            <a:r>
              <a:rPr lang="ru-RU" sz="2400" b="1" dirty="0" smtClean="0"/>
              <a:t>г) выявление сильнейших спортсменов;</a:t>
            </a:r>
            <a:endParaRPr lang="en-US" sz="2400" b="1" dirty="0" smtClean="0"/>
          </a:p>
          <a:p>
            <a:pPr algn="just"/>
            <a:r>
              <a:rPr lang="ru-RU" sz="2400" b="1" dirty="0" err="1" smtClean="0"/>
              <a:t>д</a:t>
            </a:r>
            <a:r>
              <a:rPr lang="ru-RU" sz="2400" b="1" dirty="0" smtClean="0"/>
              <a:t>) выявление сильнейших команд по спортивному туризму. 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я\Desktop\физра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9512" y="285728"/>
            <a:ext cx="5374488" cy="3582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4143380"/>
            <a:ext cx="5357818" cy="22145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Соревнования обычно проводятся отдельно по каждому из видов </a:t>
            </a:r>
            <a:r>
              <a:rPr lang="ru-RU" sz="2400" dirty="0" smtClean="0">
                <a:solidFill>
                  <a:schemeClr val="tx1"/>
                </a:solidFill>
              </a:rPr>
              <a:t>туризма. Допускается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проведение соревнований на комбинированных дистанциях.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124" name="Picture 4" descr="C:\Users\оля\Desktop\физра\IMG_3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8"/>
            <a:ext cx="3500462" cy="5248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2868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«ТСС»</a:t>
            </a: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проводятся по следующим классам дистанций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 длинных дистанций – спортивные походы и туры.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Класс коротких дистанций – укороченные спортивные походы и туры.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Класс нестандартных дистанций – путешествия и туры.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Аварийно-спасательные и экстремальные дистанции и туры.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Класс технических дистанций – туристское многоборье.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Класс технических дистанций на искусственном рельефе (препятствиях).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2" y="142853"/>
            <a:ext cx="5000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Снаряжение в спортивном туризме зависит от его вида и включает в себя </a:t>
            </a:r>
            <a:r>
              <a:rPr lang="ru-RU" dirty="0" smtClean="0"/>
              <a:t>специальную одежду </a:t>
            </a:r>
            <a:r>
              <a:rPr lang="ru-RU" dirty="0" smtClean="0"/>
              <a:t>и </a:t>
            </a:r>
            <a:r>
              <a:rPr lang="ru-RU" dirty="0" smtClean="0"/>
              <a:t>обувь, </a:t>
            </a:r>
            <a:r>
              <a:rPr lang="ru-RU" dirty="0" smtClean="0"/>
              <a:t>шлемы или каски, верёвки, карабины,</a:t>
            </a:r>
          </a:p>
          <a:p>
            <a:r>
              <a:rPr lang="ru-RU" dirty="0" smtClean="0"/>
              <a:t>восьмёрку, жумар и </a:t>
            </a:r>
            <a:r>
              <a:rPr lang="ru-RU" dirty="0" smtClean="0"/>
              <a:t>др. </a:t>
            </a:r>
            <a:r>
              <a:rPr lang="ru-RU" dirty="0" smtClean="0"/>
              <a:t>технические средства страховки и работы с веревками, </a:t>
            </a:r>
            <a:r>
              <a:rPr lang="ru-RU" dirty="0" smtClean="0"/>
              <a:t>фонари с </a:t>
            </a:r>
            <a:r>
              <a:rPr lang="ru-RU" dirty="0" smtClean="0"/>
              <a:t>аккумуляторами, палатки, тенты, альпинистские инструменты и </a:t>
            </a:r>
            <a:r>
              <a:rPr lang="ru-RU" dirty="0" smtClean="0"/>
              <a:t>приспособления, костровые</a:t>
            </a:r>
            <a:r>
              <a:rPr lang="ru-RU" dirty="0" smtClean="0"/>
              <a:t> </a:t>
            </a:r>
            <a:r>
              <a:rPr lang="ru-RU" dirty="0" smtClean="0"/>
              <a:t>принадлежности </a:t>
            </a:r>
            <a:r>
              <a:rPr lang="ru-RU" dirty="0" smtClean="0"/>
              <a:t>и походную посуду, </a:t>
            </a:r>
            <a:r>
              <a:rPr lang="ru-RU" dirty="0" smtClean="0"/>
              <a:t>горелки</a:t>
            </a:r>
            <a:r>
              <a:rPr lang="ru-RU" dirty="0" smtClean="0"/>
              <a:t>, средства навигации </a:t>
            </a:r>
            <a:r>
              <a:rPr lang="ru-RU" dirty="0" smtClean="0"/>
              <a:t>и связи</a:t>
            </a:r>
            <a:r>
              <a:rPr lang="ru-RU" dirty="0" smtClean="0"/>
              <a:t>, а также вьючных животных, технические средства и инвентарь по </a:t>
            </a:r>
            <a:r>
              <a:rPr lang="ru-RU" dirty="0" smtClean="0"/>
              <a:t>видам (</a:t>
            </a:r>
            <a:r>
              <a:rPr lang="ru-RU" dirty="0" smtClean="0"/>
              <a:t>катамараны и др. средства сплава, лыжи, велосипеды, автомобили и мотоциклы и пр.). </a:t>
            </a:r>
            <a:endParaRPr lang="ru-RU" dirty="0"/>
          </a:p>
        </p:txBody>
      </p:sp>
      <p:pic>
        <p:nvPicPr>
          <p:cNvPr id="6148" name="Picture 4" descr="C:\Users\оля\Desktop\физра\исп\ве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6786" y="3786190"/>
            <a:ext cx="5107213" cy="3071810"/>
          </a:xfrm>
          <a:prstGeom prst="rect">
            <a:avLst/>
          </a:prstGeom>
          <a:noFill/>
        </p:spPr>
      </p:pic>
      <p:pic>
        <p:nvPicPr>
          <p:cNvPr id="6149" name="Picture 5" descr="C:\Users\оля\Desktop\физр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4127505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857232"/>
            <a:ext cx="4214842" cy="50006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Я занимаюсь спортивным туризмом уже 5 лет в  МБОУ «Дом детского и юношеского туризма и экскурсий» г. Находка.</a:t>
            </a:r>
            <a:br>
              <a:rPr lang="ru-RU" sz="2400" dirty="0" smtClean="0"/>
            </a:br>
            <a:r>
              <a:rPr lang="ru-RU" sz="2400" dirty="0" smtClean="0"/>
              <a:t>Участвую в городских соревнованиях  по  спортивному туризму и ориентированию.</a:t>
            </a:r>
          </a:p>
          <a:p>
            <a:r>
              <a:rPr lang="ru-RU" sz="2400" dirty="0" smtClean="0"/>
              <a:t>Часто хожу в </a:t>
            </a:r>
            <a:r>
              <a:rPr lang="ru-RU" sz="2400" dirty="0" err="1" smtClean="0"/>
              <a:t>некатегорийные</a:t>
            </a:r>
            <a:r>
              <a:rPr lang="ru-RU" sz="2400" dirty="0" smtClean="0"/>
              <a:t>  пешие походы. </a:t>
            </a:r>
            <a:endParaRPr lang="ru-RU" sz="2400" dirty="0"/>
          </a:p>
        </p:txBody>
      </p:sp>
      <p:pic>
        <p:nvPicPr>
          <p:cNvPr id="8196" name="Picture 4" descr="C:\Users\оля\Desktop\физра\IMG_4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198" y="0"/>
            <a:ext cx="45728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оля\Desktop\физра\дипломы\IMG_3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4273539" cy="5835802"/>
          </a:xfrm>
          <a:prstGeom prst="rect">
            <a:avLst/>
          </a:prstGeom>
          <a:noFill/>
        </p:spPr>
      </p:pic>
      <p:pic>
        <p:nvPicPr>
          <p:cNvPr id="10244" name="Picture 4" descr="C:\Users\оля\Desktop\физра\дипломы\IMG_3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52"/>
            <a:ext cx="4585949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я\Desktop\физра\дипломы\IMG_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4453809" cy="6357982"/>
          </a:xfrm>
          <a:prstGeom prst="rect">
            <a:avLst/>
          </a:prstGeom>
          <a:noFill/>
        </p:spPr>
      </p:pic>
      <p:pic>
        <p:nvPicPr>
          <p:cNvPr id="3" name="Picture 3" descr="C:\Users\оля\Desktop\физра\дипломы\IMG_3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4286280" cy="6157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оля\Desktop\физра\дипломы\IMG_3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8604"/>
            <a:ext cx="4335462" cy="6145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3094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000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Спортивный туризм – это вид спорта, в основе которого лежат соревнования на маршрутах, включающих преодоление категорированных препятствий в природной среде (перевалов, вершин, порогов, каньонов, пещер и пр.), и на дистанциях, проложенных в природной среде и на искусственном рельефе.</a:t>
            </a:r>
            <a:endParaRPr lang="en-US" sz="2000" dirty="0" smtClean="0">
              <a:latin typeface="Arial Black" pitchFamily="34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 спорта «Спортивный туризм» включен во всероссийский реестр видов спорта.</a:t>
            </a:r>
            <a:endParaRPr lang="ru-RU" sz="2800" dirty="0" smtClean="0">
              <a:latin typeface="Arial Black" pitchFamily="34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на территории России действует порядка 400 центров, станций юных туристов, туристских баз, а также многих отделов туризма и Домов творчества детей, юношества.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 в походах участвуют более 1,6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детей. Спортивным туризмом в России занимается до 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Развитием спортивного туризма в России занимается Туристско-спортивный союз России и его технический комитет – Федерация спортивного туризма России, которые объединяют более 70 коллективных членов, субъектов РФ.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428868"/>
            <a:ext cx="8358246" cy="135732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Благодарю за внимание!</a:t>
            </a:r>
            <a:endParaRPr lang="ru-RU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/>
        </p:nvGraphicFramePr>
        <p:xfrm>
          <a:off x="0" y="214290"/>
          <a:ext cx="914400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физра\MYDC3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5514821" cy="3929090"/>
          </a:xfrm>
          <a:prstGeom prst="rect">
            <a:avLst/>
          </a:prstGeom>
          <a:noFill/>
        </p:spPr>
      </p:pic>
      <p:pic>
        <p:nvPicPr>
          <p:cNvPr id="1028" name="Picture 4" descr="C:\Users\оля\Desktop\физра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642941"/>
            <a:ext cx="4143372" cy="6215059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838920" y="642918"/>
            <a:ext cx="3305080" cy="1195646"/>
            <a:chOff x="4" y="1057134"/>
            <a:chExt cx="1180873" cy="119564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" y="1057134"/>
              <a:ext cx="1180873" cy="1195646"/>
            </a:xfrm>
            <a:prstGeom prst="roundRect">
              <a:avLst>
                <a:gd name="adj" fmla="val 10000"/>
              </a:avLst>
            </a:prstGeom>
            <a:solidFill>
              <a:srgbClr val="FFC000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4591" y="1091721"/>
              <a:ext cx="1111699" cy="1126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Пешеходный</a:t>
              </a:r>
              <a:endParaRPr lang="ru-RU" sz="40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5720" y="5357825"/>
            <a:ext cx="4357718" cy="1052794"/>
            <a:chOff x="3952082" y="1057133"/>
            <a:chExt cx="957121" cy="119564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952082" y="1057133"/>
              <a:ext cx="957121" cy="1195646"/>
            </a:xfrm>
            <a:prstGeom prst="roundRect">
              <a:avLst>
                <a:gd name="adj" fmla="val 10000"/>
              </a:avLst>
            </a:prstGeom>
            <a:solidFill>
              <a:srgbClr val="FFC000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980115" y="1085167"/>
              <a:ext cx="901055" cy="1139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kern="1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Водный</a:t>
              </a:r>
              <a:endParaRPr lang="ru-RU" sz="4800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оля\Desktop\физра\лыж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5472119" cy="3646421"/>
          </a:xfrm>
          <a:prstGeom prst="rect">
            <a:avLst/>
          </a:prstGeom>
          <a:noFill/>
        </p:spPr>
      </p:pic>
      <p:pic>
        <p:nvPicPr>
          <p:cNvPr id="2050" name="Picture 2" descr="C:\Users\оля\Desktop\физра\IMG_78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6532" y="0"/>
            <a:ext cx="4247468" cy="6858000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714348" y="142852"/>
            <a:ext cx="3143272" cy="1052794"/>
            <a:chOff x="1280072" y="1057134"/>
            <a:chExt cx="1180873" cy="119564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280072" y="1057134"/>
              <a:ext cx="1180873" cy="1195646"/>
            </a:xfrm>
            <a:prstGeom prst="roundRect">
              <a:avLst>
                <a:gd name="adj" fmla="val 10000"/>
              </a:avLst>
            </a:prstGeom>
            <a:solidFill>
              <a:srgbClr val="FFC000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314659" y="1091721"/>
              <a:ext cx="1111699" cy="1126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>
                  <a:latin typeface="Times New Roman" pitchFamily="18" charset="0"/>
                  <a:cs typeface="Times New Roman" pitchFamily="18" charset="0"/>
                </a:rPr>
                <a:t>Лыжный</a:t>
              </a:r>
              <a:endParaRPr lang="ru-RU" sz="4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000628" y="5143512"/>
            <a:ext cx="3500462" cy="1195646"/>
            <a:chOff x="5120273" y="1057134"/>
            <a:chExt cx="1325625" cy="119564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120273" y="1057134"/>
              <a:ext cx="1325625" cy="1195646"/>
            </a:xfrm>
            <a:prstGeom prst="roundRect">
              <a:avLst>
                <a:gd name="adj" fmla="val 10000"/>
              </a:avLst>
            </a:prstGeom>
            <a:solidFill>
              <a:srgbClr val="FFC000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6"/>
            <p:cNvSpPr/>
            <p:nvPr/>
          </p:nvSpPr>
          <p:spPr>
            <a:xfrm>
              <a:off x="5155292" y="1092153"/>
              <a:ext cx="1255587" cy="1125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Спелеотуризм</a:t>
              </a:r>
              <a:endParaRPr lang="ru-RU" sz="40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28596" y="500042"/>
            <a:ext cx="4786346" cy="1071570"/>
            <a:chOff x="2273464" y="628506"/>
            <a:chExt cx="1467548" cy="162427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295045" y="628506"/>
              <a:ext cx="1445967" cy="1624274"/>
            </a:xfrm>
            <a:prstGeom prst="roundRect">
              <a:avLst>
                <a:gd name="adj" fmla="val 10000"/>
              </a:avLst>
            </a:prstGeom>
            <a:solidFill>
              <a:srgbClr val="FFC000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273464" y="628506"/>
              <a:ext cx="1432962" cy="158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kern="1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Горный</a:t>
              </a:r>
            </a:p>
          </p:txBody>
        </p:sp>
      </p:grpSp>
      <p:pic>
        <p:nvPicPr>
          <p:cNvPr id="3074" name="Picture 2" descr="C:\Users\оля\Desktop\физра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48" y="142852"/>
            <a:ext cx="3857652" cy="5786478"/>
          </a:xfrm>
          <a:prstGeom prst="rect">
            <a:avLst/>
          </a:prstGeom>
          <a:noFill/>
        </p:spPr>
      </p:pic>
      <p:pic>
        <p:nvPicPr>
          <p:cNvPr id="3075" name="Picture 3" descr="C:\Users\оля\Desktop\физра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5786442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57158" y="357166"/>
            <a:ext cx="3429024" cy="1195646"/>
            <a:chOff x="6545766" y="1057134"/>
            <a:chExt cx="1297862" cy="119564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545766" y="1057134"/>
              <a:ext cx="1297862" cy="1195646"/>
            </a:xfrm>
            <a:prstGeom prst="roundRect">
              <a:avLst>
                <a:gd name="adj" fmla="val 10000"/>
              </a:avLst>
            </a:prstGeom>
            <a:solidFill>
              <a:srgbClr val="FFC000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6"/>
            <p:cNvSpPr/>
            <p:nvPr/>
          </p:nvSpPr>
          <p:spPr>
            <a:xfrm>
              <a:off x="6580785" y="1092153"/>
              <a:ext cx="1227824" cy="1125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средствах передвижения</a:t>
              </a:r>
              <a:endParaRPr lang="ru-RU" sz="3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9" name="Picture 3" descr="C:\Users\оля\Desktop\физра\ко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6715140" cy="4572008"/>
          </a:xfrm>
          <a:prstGeom prst="rect">
            <a:avLst/>
          </a:prstGeom>
          <a:noFill/>
        </p:spPr>
      </p:pic>
      <p:pic>
        <p:nvPicPr>
          <p:cNvPr id="4098" name="Picture 2" descr="C:\Users\оля\Desktop\физра\исп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-1"/>
            <a:ext cx="5286380" cy="3524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7" y="357166"/>
            <a:ext cx="8501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относительной доступности спортивным туризмом занимаются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молодёжь, а также все слои населения независимо от социального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положения и достатка.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Спортивный туризм является одним из распространенных видов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643026"/>
          <a:ext cx="8643998" cy="500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667</TotalTime>
  <Words>802</Words>
  <PresentationFormat>Экран (4:3)</PresentationFormat>
  <Paragraphs>85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4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арсений</dc:creator>
  <cp:lastModifiedBy>арсений</cp:lastModifiedBy>
  <cp:revision>40</cp:revision>
  <dcterms:created xsi:type="dcterms:W3CDTF">2019-05-04T02:56:02Z</dcterms:created>
  <dcterms:modified xsi:type="dcterms:W3CDTF">2019-05-13T11:31:14Z</dcterms:modified>
</cp:coreProperties>
</file>