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72" r:id="rId4"/>
    <p:sldId id="278" r:id="rId5"/>
    <p:sldId id="261" r:id="rId6"/>
    <p:sldId id="273" r:id="rId7"/>
    <p:sldId id="257" r:id="rId8"/>
    <p:sldId id="263" r:id="rId9"/>
    <p:sldId id="271" r:id="rId10"/>
    <p:sldId id="269" r:id="rId11"/>
    <p:sldId id="267" r:id="rId12"/>
    <p:sldId id="276" r:id="rId13"/>
    <p:sldId id="270" r:id="rId14"/>
    <p:sldId id="268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7" autoAdjust="0"/>
    <p:restoredTop sz="94660"/>
  </p:normalViewPr>
  <p:slideViewPr>
    <p:cSldViewPr>
      <p:cViewPr>
        <p:scale>
          <a:sx n="80" d="100"/>
          <a:sy n="80" d="100"/>
        </p:scale>
        <p:origin x="-118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36751-AE2A-4A0E-BC5D-CCB6CEFF51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D7383-6057-428B-A96C-CAA3F49612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80475-294F-418B-9A49-9FDF677B31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492AA-F1C5-4945-BB7B-B4B391936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BE94B-EE65-4D96-A72C-6B31F9E2BE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D09D5-8E42-4A27-8E6E-F2C001FC5C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3F5AF-6C40-495E-B340-A2CAFFFEB2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45FC1-831D-4407-81D0-8467A8351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D4BE-445E-46AE-AEAF-BE2E83F5E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3C2CD-3FBC-4D94-96E7-A007485A1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8B15A-81DD-4535-AE73-C7E5B9FD3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39385F-79D7-44B0-A208-B67864FD7B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6288012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itchFamily="18" charset="0"/>
              </a:rPr>
              <a:t>Презентация по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itchFamily="18" charset="0"/>
              </a:rPr>
              <a:t>предмету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Изобразительное искусство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«Русская изба»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Ратислава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Бичуля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ученика 5 класса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2000" dirty="0" smtClean="0">
                <a:solidFill>
                  <a:schemeClr val="tx1"/>
                </a:solidFill>
              </a:rPr>
              <a:t>2019 год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821579"/>
            <a:ext cx="350043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очи, глаза, свет .</a:t>
            </a:r>
          </a:p>
          <a:p>
            <a:pPr eaLnBrk="0" hangingPunct="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Окно — глаза на лицо  дома, связь с внешним миром, поэтому и наличники — </a:t>
            </a:r>
          </a:p>
          <a:p>
            <a:pPr eaLnBrk="0" hangingPunct="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самая  украшенная часть избы</a:t>
            </a:r>
            <a:r>
              <a:rPr lang="ru-RU" sz="2000" dirty="0"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500563" y="3427253"/>
            <a:ext cx="46434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Окна со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ставнями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наличниками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напоминают глаза избы. Действительно, утром окна блестят открытыми глазами, смотрят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всё происходящее вокруг, а на ночь их закрывают ставнями, и изба погружается в сон</a:t>
            </a:r>
            <a:r>
              <a:rPr lang="ru-RU" sz="2000" dirty="0">
                <a:latin typeface="Comic Sans MS" pitchFamily="66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Лобовая доска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 наличниками – резная, украшена тонким узором, словно кружевная лента  украшает  лоб красавицы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ТЯ\Desktop\Рисунки РУССКАЯ ИЗБА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516" y="277437"/>
            <a:ext cx="2541290" cy="323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" y="214313"/>
            <a:ext cx="447598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АТЯ\Desktop\Рисунки РУССКАЯ ИЗБА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891" y="106838"/>
            <a:ext cx="3959804" cy="353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92"/>
            <a:ext cx="4283968" cy="5545590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521" y="199923"/>
            <a:ext cx="4748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latin typeface="+mn-lt"/>
                <a:cs typeface="Times New Roman" pitchFamily="18" charset="0"/>
              </a:rPr>
              <a:t>Вниз от коня направо и налево спускаются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красивые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резные </a:t>
            </a:r>
            <a:r>
              <a:rPr lang="ru-RU" sz="2000" dirty="0">
                <a:latin typeface="+mn-lt"/>
                <a:cs typeface="Times New Roman" pitchFamily="18" charset="0"/>
              </a:rPr>
              <a:t>доски.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Они </a:t>
            </a:r>
            <a:r>
              <a:rPr lang="ru-RU" sz="2000" dirty="0">
                <a:latin typeface="+mn-lt"/>
                <a:cs typeface="Times New Roman" pitchFamily="18" charset="0"/>
              </a:rPr>
              <a:t>называются </a:t>
            </a:r>
            <a:r>
              <a:rPr lang="ru-RU" sz="20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причёлины</a:t>
            </a:r>
            <a:r>
              <a:rPr lang="ru-RU" sz="200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,</a:t>
            </a:r>
            <a:r>
              <a:rPr lang="ru-RU" sz="2000" dirty="0">
                <a:latin typeface="+mn-lt"/>
                <a:cs typeface="Times New Roman" pitchFamily="18" charset="0"/>
              </a:rPr>
              <a:t> от слова "чело" – лоб.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21120" y="3789040"/>
            <a:ext cx="40993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+mn-lt"/>
                <a:cs typeface="Times New Roman" pitchFamily="18" charset="0"/>
              </a:rPr>
              <a:t>Стык </a:t>
            </a:r>
            <a:r>
              <a:rPr lang="ru-RU" dirty="0" err="1">
                <a:latin typeface="+mn-lt"/>
                <a:cs typeface="Times New Roman" pitchFamily="18" charset="0"/>
              </a:rPr>
              <a:t>причелин</a:t>
            </a:r>
            <a:r>
              <a:rPr lang="ru-RU" dirty="0">
                <a:latin typeface="+mn-lt"/>
                <a:cs typeface="Times New Roman" pitchFamily="18" charset="0"/>
              </a:rPr>
              <a:t>, чтоб в щель не попадала влага, вверху закрыт     небольшим, свешивающимся вниз, </a:t>
            </a:r>
            <a:r>
              <a:rPr lang="ru-RU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полотенцем.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937" y="5308154"/>
            <a:ext cx="4531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+mn-lt"/>
              </a:rPr>
              <a:t>Причелины</a:t>
            </a:r>
            <a:r>
              <a:rPr lang="ru-RU" dirty="0">
                <a:latin typeface="+mn-lt"/>
              </a:rPr>
              <a:t>, полотенце, лобовая доска обязательно украшались резьбой. Резьба на них изображает знаки солнца, земли, воды.</a:t>
            </a: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ТЯ\Desktop\Рисунки РУССКАЯ ИЗБА\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33550"/>
            <a:ext cx="6572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813" y="500063"/>
            <a:ext cx="7858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Символы солнца и земли на резных полотенцах крестьянских изб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14313" y="714375"/>
            <a:ext cx="5072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Изба завершалась вырезным </a:t>
            </a:r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коньком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 вокруг окон и дверей - отверстий - узоры.  </a:t>
            </a: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3643313" y="4572000"/>
            <a:ext cx="5214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Разнообразию оформления изб нет конца: от похожих на неприступную крепость до предельно изукрашенных, ярких и светлых  в старые времена все эти кружочки,  ломанные линии, точки символизировали молитву, охраняли отверстия, края, от проникновения злых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сил, были "оберегами".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046">
            <a:off x="2973566" y="1578274"/>
            <a:ext cx="3541959" cy="2656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956"/>
            <a:ext cx="2859782" cy="3813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83" y="0"/>
            <a:ext cx="3139331" cy="23505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каждого  дома  своё лицо!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2634" y="-219308"/>
            <a:ext cx="5910213" cy="824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99" y="0"/>
            <a:ext cx="10200143" cy="6813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1230" y="116632"/>
            <a:ext cx="459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06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39070"/>
              </p:ext>
            </p:extLst>
          </p:nvPr>
        </p:nvGraphicFramePr>
        <p:xfrm>
          <a:off x="1259632" y="1124744"/>
          <a:ext cx="6096000" cy="5476198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90000" dir="5400000" sy="-100000" algn="bl" rotWithShape="0"/>
                </a:effectLst>
                <a:tableStyleId>{5C22544A-7EE6-4342-B048-85BDC9FD1C3A}</a:tableStyleId>
              </a:tblPr>
              <a:tblGrid>
                <a:gridCol w="5177892"/>
                <a:gridCol w="918108"/>
              </a:tblGrid>
              <a:tr h="421246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Русская изба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Пословицы про избу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такое изба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Украшение избы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Мироустройство дома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Декоративное убранство избы 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строили избу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Лобовая доска и окна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Причёлины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полотенце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Символы солнца и земли 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Конёк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каждого  дома  своё лицо!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43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42852"/>
            <a:ext cx="712021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Глаголем, кошелем и брусом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строили с резным крыльцом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обдуманным мужицким вкусом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своим лицом.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1844824"/>
            <a:ext cx="6660232" cy="499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9" y="160339"/>
            <a:ext cx="9319059" cy="6217560"/>
          </a:xfrm>
          <a:prstGeom prst="rect">
            <a:avLst/>
          </a:prstGeo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500063"/>
            <a:ext cx="89296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«Мой дом – моя крепость»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«Дом – начало начал»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«Дом – храм семьи»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«Жилище – наша маленькая планета»</a:t>
            </a:r>
          </a:p>
        </p:txBody>
      </p:sp>
      <p:sp>
        <p:nvSpPr>
          <p:cNvPr id="4" name="AutoShape 2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s://im0-tub-ru.yandex.net/i?id=5b187e1ddf667b1cead0c54e115e3bd6&amp;n=1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88641"/>
            <a:ext cx="8640960" cy="11521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очень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жилища (от  древнеславянского слова 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истьба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,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истопка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то есть жилище, которое отапливалось изнутри и служило надежным укрытием от холода. Строились (рубились) из бревен хвойных пород деревьев. Поэтому их еще называют сруб.</a:t>
            </a:r>
          </a:p>
          <a:p>
            <a:pPr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121666" cy="542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500063"/>
            <a:ext cx="2357438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Видимая сказочность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украшений избы не случайна.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Помимо эстетических функций они защищали избу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негативных воздействий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500062"/>
            <a:ext cx="6500812" cy="4339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0" y="1785938"/>
            <a:ext cx="4599698" cy="3345235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Мироустройство дома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643563" y="1988840"/>
            <a:ext cx="571500" cy="115441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715000" y="3356991"/>
            <a:ext cx="428625" cy="86409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57938" y="2143125"/>
            <a:ext cx="23574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Правь – верхний мир, где живут птицы и боги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938" y="3500438"/>
            <a:ext cx="2143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Явь – средний мир, мир людей, мир животных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438" y="5286375"/>
            <a:ext cx="29289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Навь – нижний мир, мир мертвых</a:t>
            </a:r>
          </a:p>
        </p:txBody>
      </p:sp>
      <p:cxnSp>
        <p:nvCxnSpPr>
          <p:cNvPr id="9" name="Прямая соединительная линия 8"/>
          <p:cNvCxnSpPr>
            <a:endCxn id="13" idx="1"/>
          </p:cNvCxnSpPr>
          <p:nvPr/>
        </p:nvCxnSpPr>
        <p:spPr>
          <a:xfrm>
            <a:off x="3851920" y="4420145"/>
            <a:ext cx="1934518" cy="118928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437" y="1844824"/>
            <a:ext cx="4152979" cy="4086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Декоративное убранство избы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АТЯ\Desktop\Рисунки РУССКАЯ ИЗБА\sdelvross-beleckie6-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85938"/>
            <a:ext cx="337185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1179130"/>
            <a:ext cx="4572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При постройке избы копали яму, в которую на 20–25 сантиметров углубляли </a:t>
            </a:r>
            <a:r>
              <a:rPr lang="ru-RU" sz="2000" b="1" dirty="0">
                <a:solidFill>
                  <a:srgbClr val="192BBB"/>
                </a:solidFill>
                <a:latin typeface="Times New Roman" pitchFamily="18" charset="0"/>
                <a:cs typeface="Times New Roman" pitchFamily="18" charset="0"/>
              </a:rPr>
              <a:t>сруб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Песком – для тепла и сухости – засыпали </a:t>
            </a:r>
            <a:r>
              <a:rPr lang="ru-RU" sz="2000" b="1" dirty="0">
                <a:solidFill>
                  <a:srgbClr val="192BBB"/>
                </a:solidFill>
                <a:latin typeface="Times New Roman" pitchFamily="18" charset="0"/>
                <a:cs typeface="Times New Roman" pitchFamily="18" charset="0"/>
              </a:rPr>
              <a:t>завалинки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Для предохранения сруба от загнивания его иногда ставили на валуны или пеньки с обрубленными корнями или на обрезки толстых бревен, откуда и появилось выражение «избушка на курьих ножках». Такой оригинальный вид фундамента применялся в русском деревянном строительстве очень долго.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Сначала делали четырехугольный </a:t>
            </a:r>
            <a:r>
              <a:rPr lang="ru-RU" sz="2000" b="1" dirty="0">
                <a:solidFill>
                  <a:srgbClr val="5A00C3"/>
                </a:solidFill>
                <a:latin typeface="Times New Roman" pitchFamily="18" charset="0"/>
                <a:cs typeface="Times New Roman" pitchFamily="18" charset="0"/>
              </a:rPr>
              <a:t>венец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(периметр строения) – четырехугольник из горизонтально уложенных и притесанных друг к другу бревен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строили избу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9130"/>
            <a:ext cx="4541688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3094</TotalTime>
  <Words>494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по предмету Изобразительное искусство   «Русская изба» Ратислава Бичуля  ученика 5 класса      2019 год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Мироустройство дома</vt:lpstr>
      <vt:lpstr>Декоративное убранство избы </vt:lpstr>
      <vt:lpstr>Как строили избу</vt:lpstr>
      <vt:lpstr>Презентация PowerPoint</vt:lpstr>
      <vt:lpstr>Презентация PowerPoint</vt:lpstr>
      <vt:lpstr>Презентация PowerPoint</vt:lpstr>
      <vt:lpstr>Презентация PowerPoint</vt:lpstr>
      <vt:lpstr>У каждого  дома  своё лицо!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 5 класс</dc:title>
  <dc:creator>КАТЯ</dc:creator>
  <cp:lastModifiedBy>ратислав</cp:lastModifiedBy>
  <cp:revision>62</cp:revision>
  <dcterms:created xsi:type="dcterms:W3CDTF">2011-05-04T08:02:05Z</dcterms:created>
  <dcterms:modified xsi:type="dcterms:W3CDTF">2019-03-14T15:07:20Z</dcterms:modified>
</cp:coreProperties>
</file>