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758D-39DD-44A5-B156-CB466F81DDC8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53A6-915D-4BE3-BA5B-62D0CB22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5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758D-39DD-44A5-B156-CB466F81DDC8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53A6-915D-4BE3-BA5B-62D0CB22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14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758D-39DD-44A5-B156-CB466F81DDC8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53A6-915D-4BE3-BA5B-62D0CB22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9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758D-39DD-44A5-B156-CB466F81DDC8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53A6-915D-4BE3-BA5B-62D0CB22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758D-39DD-44A5-B156-CB466F81DDC8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53A6-915D-4BE3-BA5B-62D0CB22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758D-39DD-44A5-B156-CB466F81DDC8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53A6-915D-4BE3-BA5B-62D0CB22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47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758D-39DD-44A5-B156-CB466F81DDC8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53A6-915D-4BE3-BA5B-62D0CB22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18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758D-39DD-44A5-B156-CB466F81DDC8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53A6-915D-4BE3-BA5B-62D0CB22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6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758D-39DD-44A5-B156-CB466F81DDC8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53A6-915D-4BE3-BA5B-62D0CB22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9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758D-39DD-44A5-B156-CB466F81DDC8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53A6-915D-4BE3-BA5B-62D0CB22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39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758D-39DD-44A5-B156-CB466F81DDC8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53A6-915D-4BE3-BA5B-62D0CB22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E758D-39DD-44A5-B156-CB466F81DDC8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053A6-915D-4BE3-BA5B-62D0CB22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i="1" dirty="0"/>
              <a:t>Зорина Мирослава Дмитриевна</a:t>
            </a:r>
            <a:br>
              <a:rPr lang="ru-RU" sz="3600" b="1" i="1" dirty="0"/>
            </a:br>
            <a:r>
              <a:rPr lang="ru-RU" sz="3600" b="1" i="1" dirty="0"/>
              <a:t>1 класс</a:t>
            </a:r>
            <a:br>
              <a:rPr lang="ru-RU" sz="3600" b="1" i="1" dirty="0"/>
            </a:br>
            <a:endParaRPr lang="ru-RU" sz="3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077072"/>
            <a:ext cx="5112568" cy="22070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Тема: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Рассказ о музыкальном инструменте или о группе музыкальных инструментов.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sz="4200" b="1" i="1" dirty="0" smtClean="0">
                <a:solidFill>
                  <a:schemeClr val="tx1"/>
                </a:solidFill>
              </a:rPr>
              <a:t>Орган.</a:t>
            </a:r>
            <a:r>
              <a:rPr lang="ru-RU" b="1" i="1" dirty="0" smtClean="0">
                <a:solidFill>
                  <a:schemeClr val="tx1"/>
                </a:solidFill>
              </a:rPr>
              <a:t/>
            </a:r>
            <a:br>
              <a:rPr lang="ru-RU" b="1" i="1" dirty="0" smtClean="0">
                <a:solidFill>
                  <a:schemeClr val="tx1"/>
                </a:solidFill>
              </a:rPr>
            </a:b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just">
              <a:buNone/>
            </a:pPr>
            <a:r>
              <a:rPr lang="en-US" sz="2800" b="1" i="1" dirty="0" smtClean="0"/>
              <a:t>	</a:t>
            </a:r>
            <a:r>
              <a:rPr lang="ru-RU" sz="2800" b="1" i="1" dirty="0"/>
              <a:t>У органа несколько (от 2 до 7) ручных клавиатур (мануалов), </a:t>
            </a:r>
          </a:p>
          <a:p>
            <a:pPr marL="0" indent="0" algn="just">
              <a:buNone/>
            </a:pPr>
            <a:r>
              <a:rPr lang="ru-RU" sz="2800" b="1" i="1" dirty="0"/>
              <a:t>состоящих из клавиш, как на фортепиано. Раньше на органе играли не пальцами, а ударяли кулаками</a:t>
            </a:r>
            <a:r>
              <a:rPr lang="ru-RU" sz="2800" b="1" i="1" dirty="0" smtClean="0"/>
              <a:t>.</a:t>
            </a:r>
            <a:endParaRPr lang="ru-RU" sz="2800" b="1" i="1" dirty="0"/>
          </a:p>
          <a:p>
            <a:pPr marL="0" indent="0" algn="just">
              <a:buNone/>
            </a:pPr>
            <a:r>
              <a:rPr lang="en-US" sz="2800" b="1" i="1" dirty="0" smtClean="0"/>
              <a:t>	</a:t>
            </a:r>
            <a:r>
              <a:rPr lang="ru-RU" sz="2800" b="1" i="1" dirty="0" smtClean="0"/>
              <a:t>Есть </a:t>
            </a:r>
            <a:r>
              <a:rPr lang="ru-RU" sz="2800" b="1" i="1" dirty="0"/>
              <a:t>еще ножная клавиатура или просто педаль, имеющая до 32 клавиш, а также включатели регистров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1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/>
              <a:t>Внешний </a:t>
            </a:r>
            <a:r>
              <a:rPr lang="ru-RU" sz="4000" b="1" i="1" dirty="0"/>
              <a:t>вид</a:t>
            </a:r>
          </a:p>
          <a:p>
            <a:pPr marL="0" indent="0" algn="just">
              <a:buNone/>
            </a:pPr>
            <a:r>
              <a:rPr lang="en-US" sz="2800" b="1" i="1" dirty="0" smtClean="0"/>
              <a:t>	</a:t>
            </a:r>
            <a:r>
              <a:rPr lang="ru-RU" sz="2800" b="1" i="1" dirty="0" smtClean="0"/>
              <a:t>То</a:t>
            </a:r>
            <a:r>
              <a:rPr lang="ru-RU" sz="2800" b="1" i="1" dirty="0"/>
              <a:t>, что мы видим из зала, - внешняя сторона, и называется она фасадом органа.</a:t>
            </a:r>
          </a:p>
          <a:p>
            <a:pPr marL="0" indent="0" algn="just">
              <a:buNone/>
            </a:pPr>
            <a:r>
              <a:rPr lang="en-US" sz="2800" b="1" i="1" dirty="0" smtClean="0"/>
              <a:t>	</a:t>
            </a:r>
            <a:r>
              <a:rPr lang="ru-RU" sz="2800" b="1" i="1" dirty="0" smtClean="0"/>
              <a:t>Трубы</a:t>
            </a:r>
            <a:r>
              <a:rPr lang="ru-RU" sz="2800" b="1" i="1" dirty="0"/>
              <a:t>, клапаны и другие механизмы обычно заключены в корпусе органа. </a:t>
            </a:r>
          </a:p>
          <a:p>
            <a:pPr marL="0" indent="0" algn="just">
              <a:buNone/>
            </a:pPr>
            <a:r>
              <a:rPr lang="en-US" sz="2800" b="1" i="1" dirty="0" smtClean="0"/>
              <a:t>	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527" y="2996952"/>
            <a:ext cx="5100946" cy="31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i="1" dirty="0"/>
          </a:p>
          <a:p>
            <a:pPr marL="0" indent="0" algn="just">
              <a:buNone/>
            </a:pPr>
            <a:r>
              <a:rPr lang="en-US" sz="2800" b="1" i="1" dirty="0" smtClean="0"/>
              <a:t>	</a:t>
            </a:r>
            <a:r>
              <a:rPr lang="ru-RU" sz="2800" b="1" i="1" dirty="0"/>
              <a:t>Его фасад, называемый проспектом, также заполнен трубами, но часть из них или даже все могут иметь чисто </a:t>
            </a:r>
            <a:r>
              <a:rPr lang="ru-RU" sz="2800" b="1" i="1" dirty="0" smtClean="0"/>
              <a:t>декоративное </a:t>
            </a:r>
            <a:r>
              <a:rPr lang="ru-RU" sz="2800" b="1" i="1" dirty="0"/>
              <a:t>назначение</a:t>
            </a:r>
            <a:r>
              <a:rPr lang="ru-RU" sz="2800" b="1" i="1" dirty="0" smtClean="0"/>
              <a:t>.</a:t>
            </a:r>
            <a:endParaRPr lang="en-US" sz="2800" b="1" i="1" dirty="0" smtClean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64904"/>
            <a:ext cx="4984328" cy="373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i="1" dirty="0"/>
          </a:p>
          <a:p>
            <a:pPr marL="0" indent="0" algn="just">
              <a:buNone/>
            </a:pPr>
            <a:r>
              <a:rPr lang="en-US" sz="2800" b="1" i="1" dirty="0" smtClean="0"/>
              <a:t>	</a:t>
            </a:r>
            <a:endParaRPr lang="en-US" sz="2800" b="1" i="1" dirty="0" smtClean="0"/>
          </a:p>
          <a:p>
            <a:pPr marL="0" indent="0" algn="just">
              <a:buNone/>
            </a:pPr>
            <a:r>
              <a:rPr lang="en-US" sz="2800" b="1" i="1" dirty="0" smtClean="0"/>
              <a:t>	</a:t>
            </a:r>
          </a:p>
          <a:p>
            <a:pPr marL="0" indent="0" algn="just">
              <a:buNone/>
            </a:pPr>
            <a:r>
              <a:rPr lang="en-US" sz="2800" b="1" i="1" dirty="0"/>
              <a:t>	</a:t>
            </a:r>
            <a:r>
              <a:rPr lang="ru-RU" sz="2800" b="1" i="1" dirty="0" smtClean="0"/>
              <a:t>Для </a:t>
            </a:r>
            <a:r>
              <a:rPr lang="ru-RU" sz="2800" b="1" i="1" dirty="0"/>
              <a:t>органа подходит только такое помещение, которое обладает отменной акустикой. </a:t>
            </a:r>
          </a:p>
          <a:p>
            <a:pPr marL="0" indent="0" algn="just">
              <a:buNone/>
            </a:pPr>
            <a:r>
              <a:rPr lang="en-US" sz="2800" b="1" i="1" dirty="0" smtClean="0"/>
              <a:t>	</a:t>
            </a:r>
            <a:r>
              <a:rPr lang="ru-RU" sz="2800" b="1" i="1" dirty="0" smtClean="0"/>
              <a:t>В </a:t>
            </a:r>
            <a:r>
              <a:rPr lang="ru-RU" sz="2800" b="1" i="1" dirty="0"/>
              <a:t>отличие от других музыкальных инструментов особенность звучания органа зависит не от корпуса, а от пространства, в котором он находится.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9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/>
              <a:t>Благодарю </a:t>
            </a:r>
            <a:r>
              <a:rPr lang="ru-RU" sz="4000" b="1" i="1" dirty="0"/>
              <a:t>за внимание</a:t>
            </a:r>
            <a:r>
              <a:rPr lang="ru-RU" sz="4000" b="1" i="1" dirty="0" smtClean="0"/>
              <a:t>!</a:t>
            </a:r>
            <a:endParaRPr lang="en-US" sz="4000" b="1" i="1" dirty="0" smtClean="0"/>
          </a:p>
          <a:p>
            <a:pPr marL="0" indent="0" algn="ctr">
              <a:buNone/>
            </a:pP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61" y="1412776"/>
            <a:ext cx="3225279" cy="483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/>
              <a:t>Здравствуйте</a:t>
            </a:r>
            <a:r>
              <a:rPr lang="ru-RU" sz="2800" b="1" i="1" dirty="0" smtClean="0"/>
              <a:t>.</a:t>
            </a:r>
            <a:endParaRPr lang="en-US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>
              <a:buNone/>
            </a:pPr>
            <a:r>
              <a:rPr lang="en-US" sz="2800" b="1" i="1" dirty="0" smtClean="0"/>
              <a:t>	</a:t>
            </a:r>
            <a:r>
              <a:rPr lang="ru-RU" sz="2800" b="1" i="1" dirty="0" smtClean="0"/>
              <a:t>Однажды </a:t>
            </a:r>
            <a:r>
              <a:rPr lang="ru-RU" sz="2800" b="1" i="1" dirty="0"/>
              <a:t>родители рассказали мне об органе. Мне захотелось увидеть и послушать его.</a:t>
            </a:r>
          </a:p>
          <a:p>
            <a:pPr marL="0" indent="0">
              <a:buNone/>
            </a:pPr>
            <a:r>
              <a:rPr lang="en-US" sz="2800" b="1" i="1" dirty="0" smtClean="0"/>
              <a:t>	</a:t>
            </a:r>
            <a:r>
              <a:rPr lang="ru-RU" sz="2800" b="1" i="1" dirty="0" smtClean="0"/>
              <a:t>Недавно </a:t>
            </a:r>
            <a:r>
              <a:rPr lang="ru-RU" sz="2800" b="1" i="1" dirty="0"/>
              <a:t>в нашем городе проходил международный фестиваль органной музыки, и мы ходили на концерт.</a:t>
            </a:r>
          </a:p>
          <a:p>
            <a:pPr marL="0" indent="0">
              <a:buNone/>
            </a:pPr>
            <a:r>
              <a:rPr lang="en-US" sz="2800" b="1" i="1" dirty="0" smtClean="0"/>
              <a:t>	</a:t>
            </a:r>
            <a:r>
              <a:rPr lang="ru-RU" sz="2800" b="1" i="1" dirty="0" smtClean="0"/>
              <a:t>Мне </a:t>
            </a:r>
            <a:r>
              <a:rPr lang="ru-RU" sz="2800" b="1" i="1" dirty="0"/>
              <a:t>очень понравилось. Поэтому я хочу рассказать об этом очень </a:t>
            </a:r>
            <a:r>
              <a:rPr lang="ru-RU" sz="2800" b="1" i="1" dirty="0" smtClean="0"/>
              <a:t>интересном</a:t>
            </a:r>
            <a:r>
              <a:rPr lang="en-US" sz="2800" b="1" i="1" dirty="0" smtClean="0"/>
              <a:t> </a:t>
            </a:r>
            <a:r>
              <a:rPr lang="ru-RU" sz="2800" b="1" i="1" dirty="0" smtClean="0"/>
              <a:t>музыкальном </a:t>
            </a:r>
            <a:r>
              <a:rPr lang="ru-RU" sz="2800" b="1" i="1" dirty="0"/>
              <a:t>инструменте.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668" y="1004001"/>
            <a:ext cx="6466665" cy="4849999"/>
          </a:xfrm>
        </p:spPr>
      </p:pic>
    </p:spTree>
    <p:extLst>
      <p:ext uri="{BB962C8B-B14F-4D97-AF65-F5344CB8AC3E}">
        <p14:creationId xmlns:p14="http://schemas.microsoft.com/office/powerpoint/2010/main" val="34636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i="1" dirty="0"/>
          </a:p>
          <a:p>
            <a:pPr marL="0" indent="0">
              <a:buNone/>
            </a:pPr>
            <a:r>
              <a:rPr lang="en-US" sz="2800" b="1" i="1" dirty="0" smtClean="0"/>
              <a:t>	</a:t>
            </a:r>
            <a:r>
              <a:rPr lang="ru-RU" sz="2800" b="1" i="1" dirty="0" smtClean="0"/>
              <a:t>Орган </a:t>
            </a:r>
            <a:r>
              <a:rPr lang="ru-RU" sz="2800" b="1" i="1" dirty="0"/>
              <a:t>это духовой клавишный музыкальный инструмент.</a:t>
            </a:r>
          </a:p>
          <a:p>
            <a:pPr marL="0" indent="0">
              <a:buNone/>
            </a:pPr>
            <a:r>
              <a:rPr lang="en-US" sz="2800" b="1" i="1" dirty="0" smtClean="0"/>
              <a:t>	</a:t>
            </a:r>
            <a:r>
              <a:rPr lang="ru-RU" sz="2800" b="1" i="1" dirty="0" smtClean="0"/>
              <a:t>Он </a:t>
            </a:r>
            <a:r>
              <a:rPr lang="ru-RU" sz="2800" b="1" i="1" dirty="0"/>
              <a:t>является самым большим музыкальным </a:t>
            </a:r>
            <a:r>
              <a:rPr lang="ru-RU" sz="2800" b="1" i="1" dirty="0" smtClean="0"/>
              <a:t>инструментом </a:t>
            </a:r>
            <a:r>
              <a:rPr lang="ru-RU" sz="2800" b="1" i="1" dirty="0"/>
              <a:t>с очень богатым звучанием.</a:t>
            </a:r>
            <a:endParaRPr lang="ru-RU" sz="28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30711"/>
            <a:ext cx="4401349" cy="315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i="1" dirty="0"/>
          </a:p>
          <a:p>
            <a:pPr marL="0" indent="0" algn="just">
              <a:buNone/>
            </a:pPr>
            <a:r>
              <a:rPr lang="en-US" sz="2800" b="1" i="1" dirty="0" smtClean="0"/>
              <a:t>	</a:t>
            </a:r>
            <a:r>
              <a:rPr lang="ru-RU" sz="2800" b="1" i="1" dirty="0"/>
              <a:t>Орган может заменить целый оркестр, потому что его диапазон превышает диапазон всех инструментов </a:t>
            </a:r>
            <a:r>
              <a:rPr lang="ru-RU" sz="2800" b="1" i="1" dirty="0" smtClean="0"/>
              <a:t>оркестра,</a:t>
            </a:r>
            <a:r>
              <a:rPr lang="en-US" sz="2800" b="1" i="1" dirty="0" smtClean="0"/>
              <a:t> </a:t>
            </a:r>
            <a:r>
              <a:rPr lang="ru-RU" sz="2800" b="1" i="1" dirty="0" smtClean="0"/>
              <a:t>поэтому </a:t>
            </a:r>
            <a:r>
              <a:rPr lang="ru-RU" sz="2800" b="1" i="1" dirty="0"/>
              <a:t>его называют королём музыкальных инструментов</a:t>
            </a:r>
            <a:r>
              <a:rPr lang="ru-RU" sz="2800" b="1" i="1" dirty="0" smtClean="0"/>
              <a:t>.</a:t>
            </a:r>
            <a:endParaRPr lang="en-US" sz="2800" b="1" i="1" dirty="0" smtClean="0"/>
          </a:p>
          <a:p>
            <a:pPr marL="0" indent="0" algn="just">
              <a:buNone/>
            </a:pPr>
            <a:endParaRPr lang="ru-RU" sz="2800" b="1" i="1" dirty="0"/>
          </a:p>
          <a:p>
            <a:pPr algn="just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40" y="2801856"/>
            <a:ext cx="5652120" cy="343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/>
              <a:t>Устройство.</a:t>
            </a:r>
          </a:p>
          <a:p>
            <a:pPr marL="0" indent="0" algn="just">
              <a:buNone/>
            </a:pPr>
            <a:endParaRPr lang="en-US" sz="2800" b="1" i="1" dirty="0" smtClean="0"/>
          </a:p>
          <a:p>
            <a:pPr marL="0" indent="0" algn="just">
              <a:buNone/>
            </a:pPr>
            <a:r>
              <a:rPr lang="en-US" sz="2800" b="1" i="1" dirty="0"/>
              <a:t>	</a:t>
            </a:r>
            <a:r>
              <a:rPr lang="ru-RU" sz="2800" b="1" i="1" dirty="0" smtClean="0"/>
              <a:t>Орган </a:t>
            </a:r>
            <a:r>
              <a:rPr lang="ru-RU" sz="2800" b="1" i="1" dirty="0"/>
              <a:t>имеет сложное устройство.</a:t>
            </a:r>
          </a:p>
          <a:p>
            <a:pPr marL="0" indent="0" algn="just">
              <a:buNone/>
            </a:pPr>
            <a:r>
              <a:rPr lang="ru-RU" sz="2800" b="1" i="1" dirty="0"/>
              <a:t>Он состоит </a:t>
            </a:r>
            <a:r>
              <a:rPr lang="ru-RU" sz="2800" b="1" i="1" dirty="0" smtClean="0"/>
              <a:t>из</a:t>
            </a:r>
            <a:r>
              <a:rPr lang="en-US" sz="2800" b="1" i="1" dirty="0" smtClean="0"/>
              <a:t>:</a:t>
            </a:r>
            <a:endParaRPr lang="ru-RU" sz="2800" b="1" i="1" dirty="0"/>
          </a:p>
          <a:p>
            <a:pPr marL="0" indent="0">
              <a:buNone/>
            </a:pPr>
            <a:r>
              <a:rPr lang="en-US" sz="2800" b="1" i="1" dirty="0" smtClean="0"/>
              <a:t>	</a:t>
            </a:r>
            <a:r>
              <a:rPr lang="ru-RU" sz="2800" b="1" i="1" dirty="0" smtClean="0"/>
              <a:t>- </a:t>
            </a:r>
            <a:r>
              <a:rPr lang="ru-RU" sz="2800" b="1" i="1" dirty="0"/>
              <a:t>набора труб </a:t>
            </a:r>
          </a:p>
          <a:p>
            <a:pPr marL="0" indent="0">
              <a:buNone/>
            </a:pPr>
            <a:r>
              <a:rPr lang="en-US" sz="2800" b="1" i="1" dirty="0" smtClean="0"/>
              <a:t>	</a:t>
            </a:r>
            <a:r>
              <a:rPr lang="ru-RU" sz="2800" b="1" i="1" dirty="0" smtClean="0"/>
              <a:t>- </a:t>
            </a:r>
            <a:r>
              <a:rPr lang="ru-RU" sz="2800" b="1" i="1" dirty="0"/>
              <a:t>устройств </a:t>
            </a:r>
            <a:r>
              <a:rPr lang="ru-RU" sz="2800" b="1" i="1" dirty="0" smtClean="0"/>
              <a:t>подающих </a:t>
            </a:r>
            <a:r>
              <a:rPr lang="ru-RU" sz="2800" b="1" i="1" dirty="0"/>
              <a:t>воздух для извлечения звука </a:t>
            </a:r>
          </a:p>
          <a:p>
            <a:pPr marL="0" indent="0">
              <a:buNone/>
            </a:pPr>
            <a:r>
              <a:rPr lang="en-US" sz="2800" b="1" i="1" dirty="0" smtClean="0"/>
              <a:t>	</a:t>
            </a:r>
            <a:r>
              <a:rPr lang="ru-RU" sz="2800" b="1" i="1" dirty="0" smtClean="0"/>
              <a:t>- </a:t>
            </a:r>
            <a:r>
              <a:rPr lang="ru-RU" sz="2800" b="1" i="1" dirty="0"/>
              <a:t>кафедры - места, с которого музыкант управляет инструментом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6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i="1" dirty="0" smtClean="0"/>
              <a:t>	</a:t>
            </a:r>
            <a:r>
              <a:rPr lang="ru-RU" sz="2800" b="1" i="1" dirty="0"/>
              <a:t>Трубы разнообразны по длине, диаметру, типу строения и материалу изготовления. Они могут быть медными, свинцовыми, жестяными или из разных сплавов, например, свинцово-оловянными и даже </a:t>
            </a:r>
            <a:r>
              <a:rPr lang="ru-RU" sz="2800" b="1" i="1" dirty="0" smtClean="0"/>
              <a:t>деревянными.</a:t>
            </a:r>
            <a:endParaRPr lang="en-US" sz="2800" b="1" i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550841"/>
            <a:ext cx="5976664" cy="361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>
              <a:buNone/>
            </a:pPr>
            <a:r>
              <a:rPr lang="en-US" sz="2800" b="1" i="1" dirty="0" smtClean="0"/>
              <a:t>	</a:t>
            </a:r>
            <a:r>
              <a:rPr lang="ru-RU" sz="2800" b="1" i="1" dirty="0"/>
              <a:t>Трубы с одним тембром (схожим звучанием, но разной высотой звука) называются регистрами.</a:t>
            </a:r>
          </a:p>
          <a:p>
            <a:pPr marL="0" indent="0">
              <a:buNone/>
            </a:pPr>
            <a:r>
              <a:rPr lang="ru-RU" sz="2800" b="1" i="1" dirty="0"/>
              <a:t>Регистры делятся на две группы:</a:t>
            </a:r>
          </a:p>
          <a:p>
            <a:pPr marL="0" indent="0">
              <a:buNone/>
            </a:pPr>
            <a:r>
              <a:rPr lang="ru-RU" sz="2800" b="1" i="1" dirty="0"/>
              <a:t> -  с трубами с язычками</a:t>
            </a:r>
          </a:p>
          <a:p>
            <a:pPr marL="0" indent="0">
              <a:buNone/>
            </a:pPr>
            <a:r>
              <a:rPr lang="ru-RU" sz="2800" b="1" i="1" dirty="0"/>
              <a:t> -  с трубами без язычков  </a:t>
            </a:r>
          </a:p>
          <a:p>
            <a:pPr marL="0" indent="0">
              <a:buNone/>
            </a:pPr>
            <a:r>
              <a:rPr lang="ru-RU" sz="2800" b="1" i="1" dirty="0"/>
              <a:t>Среднее количество труб в органе - 10000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3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/>
              <a:t>Кафедра</a:t>
            </a:r>
            <a:endParaRPr lang="ru-RU" sz="4000" b="1" i="1" dirty="0"/>
          </a:p>
          <a:p>
            <a:pPr marL="0" indent="0" algn="just">
              <a:buNone/>
            </a:pPr>
            <a:r>
              <a:rPr lang="en-US" sz="2800" b="1" i="1" dirty="0" smtClean="0"/>
              <a:t>	</a:t>
            </a:r>
            <a:r>
              <a:rPr lang="ru-RU" sz="2800" b="1" i="1" dirty="0" smtClean="0"/>
              <a:t>Музыкант</a:t>
            </a:r>
            <a:r>
              <a:rPr lang="ru-RU" sz="2800" b="1" i="1" dirty="0"/>
              <a:t>, играющий на органе называется органист. Он сидит на скамье перед </a:t>
            </a:r>
            <a:r>
              <a:rPr lang="ru-RU" sz="2800" b="1" i="1" dirty="0" smtClean="0"/>
              <a:t>кафедрой.</a:t>
            </a:r>
            <a:r>
              <a:rPr lang="en-US" sz="2800" b="1" i="1" dirty="0" smtClean="0"/>
              <a:t> </a:t>
            </a:r>
            <a:r>
              <a:rPr lang="ru-RU" sz="2800" b="1" i="1" dirty="0" smtClean="0"/>
              <a:t>Это </a:t>
            </a:r>
            <a:r>
              <a:rPr lang="ru-RU" sz="2800" b="1" i="1" dirty="0"/>
              <a:t>сложный механизм, которым управляет органист.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10" y="2962778"/>
            <a:ext cx="4466580" cy="289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16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Зорина Мирослава Дмитриевна 1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dangel</dc:creator>
  <cp:lastModifiedBy>dangel</cp:lastModifiedBy>
  <cp:revision>25</cp:revision>
  <dcterms:created xsi:type="dcterms:W3CDTF">2019-04-21T16:04:53Z</dcterms:created>
  <dcterms:modified xsi:type="dcterms:W3CDTF">2019-04-21T21:05:55Z</dcterms:modified>
</cp:coreProperties>
</file>