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3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0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4391D-43D0-48EF-882F-9CEFD808428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0FC1B-3779-4DD6-826A-AD450CAEC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54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0FC1B-3779-4DD6-826A-AD450CAECE2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904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0FC1B-3779-4DD6-826A-AD450CAECE2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1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7B5D-EE88-4068-BCD7-06CA98D0847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7854-2D66-4B50-93B5-91107E00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05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7B5D-EE88-4068-BCD7-06CA98D0847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7854-2D66-4B50-93B5-91107E00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8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7B5D-EE88-4068-BCD7-06CA98D0847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7854-2D66-4B50-93B5-91107E00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2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7B5D-EE88-4068-BCD7-06CA98D0847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7854-2D66-4B50-93B5-91107E00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7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7B5D-EE88-4068-BCD7-06CA98D0847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7854-2D66-4B50-93B5-91107E00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3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7B5D-EE88-4068-BCD7-06CA98D0847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7854-2D66-4B50-93B5-91107E00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0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7B5D-EE88-4068-BCD7-06CA98D0847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7854-2D66-4B50-93B5-91107E00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8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7B5D-EE88-4068-BCD7-06CA98D0847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7854-2D66-4B50-93B5-91107E00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4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7B5D-EE88-4068-BCD7-06CA98D0847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7854-2D66-4B50-93B5-91107E00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1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7B5D-EE88-4068-BCD7-06CA98D0847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7854-2D66-4B50-93B5-91107E00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18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7B5D-EE88-4068-BCD7-06CA98D0847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97854-2D66-4B50-93B5-91107E00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6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07B5D-EE88-4068-BCD7-06CA98D0847A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97854-2D66-4B50-93B5-91107E005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ruzhejnaya.ru/" TargetMode="External"/><Relationship Id="rId7" Type="http://schemas.openxmlformats.org/officeDocument/2006/relationships/hyperlink" Target="https://tanci-kavkaza.ru/oruzhie-kavkaza/" TargetMode="External"/><Relationship Id="rId2" Type="http://schemas.openxmlformats.org/officeDocument/2006/relationships/hyperlink" Target="https://ribalych.ru/2017/08/29/xolodnoe-oruzhie-indi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yl.ru/article/344483/mech-slavyanskiy-tipyi-i-opisanie-holodnoe-orujie-drevney-rusi" TargetMode="External"/><Relationship Id="rId5" Type="http://schemas.openxmlformats.org/officeDocument/2006/relationships/hyperlink" Target="http://shotokan4you.com/news/traditsionnoe-yaponskoe-oruzhie/" TargetMode="External"/><Relationship Id="rId4" Type="http://schemas.openxmlformats.org/officeDocument/2006/relationships/hyperlink" Target="http://history-doc.ru/oruzhie-indejcev-severnoj-amerik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/>
          </a:bodyPr>
          <a:lstStyle/>
          <a:p>
            <a:r>
              <a:rPr lang="ru-RU" b="1" dirty="0"/>
              <a:t>Декоративно-прикладное </a:t>
            </a:r>
            <a:r>
              <a:rPr lang="ru-RU" b="1" dirty="0" smtClean="0"/>
              <a:t>искусство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9169" y="4955825"/>
            <a:ext cx="4259283" cy="494949"/>
          </a:xfrm>
        </p:spPr>
        <p:txBody>
          <a:bodyPr/>
          <a:lstStyle/>
          <a:p>
            <a:r>
              <a:rPr lang="ru-RU" dirty="0" smtClean="0"/>
              <a:t>Ученик 9 класса </a:t>
            </a:r>
            <a:r>
              <a:rPr lang="ru-RU" dirty="0" err="1" smtClean="0"/>
              <a:t>Костылюк</a:t>
            </a:r>
            <a:r>
              <a:rPr lang="ru-RU" dirty="0" smtClean="0"/>
              <a:t> А. П.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80757" y="6329548"/>
            <a:ext cx="213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Красноярск 2019г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4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Японское холодное оружие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Японии как и в России украшение оружия было минимальным. Для них было главное эффективность.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2" y="3384468"/>
            <a:ext cx="5701476" cy="3293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94" y="3384468"/>
            <a:ext cx="5004261" cy="3351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345" y="2947668"/>
            <a:ext cx="533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Катана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53943" y="2947668"/>
            <a:ext cx="453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967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1287" y="448087"/>
            <a:ext cx="9418123" cy="1570718"/>
          </a:xfrm>
        </p:spPr>
        <p:txBody>
          <a:bodyPr/>
          <a:lstStyle/>
          <a:p>
            <a:r>
              <a:rPr lang="ru-RU" dirty="0" err="1" smtClean="0"/>
              <a:t>Японсий</a:t>
            </a:r>
            <a:r>
              <a:rPr lang="ru-RU" dirty="0" smtClean="0"/>
              <a:t> меч (катана). На данный момент считается самым лучшим мечем на всей планете. Это самый острый меч из всех что существуют на данный момент.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8" y="3211482"/>
            <a:ext cx="8003969" cy="34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54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66948"/>
            <a:ext cx="10217728" cy="1015587"/>
          </a:xfrm>
        </p:spPr>
        <p:txBody>
          <a:bodyPr/>
          <a:lstStyle/>
          <a:p>
            <a:pPr algn="ctr"/>
            <a:r>
              <a:rPr lang="ru-RU" b="1" dirty="0" smtClean="0"/>
              <a:t>Холодное оружие </a:t>
            </a:r>
            <a:r>
              <a:rPr lang="ru-RU" b="1" dirty="0" err="1"/>
              <a:t>и</a:t>
            </a:r>
            <a:r>
              <a:rPr lang="ru-RU" b="1" dirty="0" err="1" smtClean="0"/>
              <a:t>ндейцов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7086" y="1374363"/>
            <a:ext cx="9874333" cy="2175669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Основным оружием индейцев были лук со стрелами, топоры, копья и разнообразные ножи. У них также были свои украшения. Индейцы в основном всегда украшали свое оружия перьями и кожей животных. Делали даже из костей или дерева рукоять для ножа в облике животного или птицы.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67" y="4001294"/>
            <a:ext cx="2796639" cy="27966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58" y="3941227"/>
            <a:ext cx="2203235" cy="2856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8795" y="3590997"/>
            <a:ext cx="243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Томагавк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65227" y="3550032"/>
            <a:ext cx="1769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647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Оружие викингов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447" y="1540617"/>
            <a:ext cx="10515600" cy="4351338"/>
          </a:xfrm>
        </p:spPr>
        <p:txBody>
          <a:bodyPr/>
          <a:lstStyle/>
          <a:p>
            <a:r>
              <a:rPr lang="ru-RU" dirty="0" smtClean="0"/>
              <a:t>Оружие викингов практически ни чем не отличается от нашего оружия древней Руси. Оно такое же простое</a:t>
            </a:r>
            <a:r>
              <a:rPr lang="en-US" dirty="0" smtClean="0"/>
              <a:t>,</a:t>
            </a:r>
            <a:r>
              <a:rPr lang="ru-RU" dirty="0" smtClean="0"/>
              <a:t> только было более красивым, чем наше. И также у викингов были свои красивые боевые топоры. В основном викинги сражались топорами</a:t>
            </a:r>
            <a:r>
              <a:rPr lang="en-US" dirty="0" smtClean="0"/>
              <a:t>,</a:t>
            </a:r>
            <a:r>
              <a:rPr lang="ru-RU" dirty="0" smtClean="0"/>
              <a:t> копьями и луком со стрелами. Были у них и мечи</a:t>
            </a:r>
            <a:r>
              <a:rPr lang="en-US" dirty="0" smtClean="0"/>
              <a:t>,</a:t>
            </a:r>
            <a:r>
              <a:rPr lang="ru-RU" dirty="0" smtClean="0"/>
              <a:t> но использовали их реже, чем топоры.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3" y="4199364"/>
            <a:ext cx="3062608" cy="25086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33" y="4158689"/>
            <a:ext cx="3520583" cy="25086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469" y="4215739"/>
            <a:ext cx="1734059" cy="250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28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523" y="249001"/>
            <a:ext cx="10380023" cy="1012124"/>
          </a:xfrm>
        </p:spPr>
        <p:txBody>
          <a:bodyPr/>
          <a:lstStyle/>
          <a:p>
            <a:pPr algn="ctr"/>
            <a:r>
              <a:rPr lang="ru-RU" b="1" dirty="0" smtClean="0"/>
              <a:t>Холодное оружие Индии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260" y="1387684"/>
            <a:ext cx="6519553" cy="4348098"/>
          </a:xfrm>
        </p:spPr>
        <p:txBody>
          <a:bodyPr>
            <a:normAutofit/>
          </a:bodyPr>
          <a:lstStyle/>
          <a:p>
            <a:r>
              <a:rPr lang="ru-RU" dirty="0" smtClean="0"/>
              <a:t>В Индии очень много разнообразного холодного оружия</a:t>
            </a:r>
            <a:r>
              <a:rPr lang="en-US" dirty="0" smtClean="0"/>
              <a:t>,</a:t>
            </a:r>
            <a:r>
              <a:rPr lang="ru-RU" dirty="0" smtClean="0"/>
              <a:t> но мы рассмотрим всего несколько штук.</a:t>
            </a:r>
          </a:p>
          <a:p>
            <a:r>
              <a:rPr lang="ru-RU" dirty="0" smtClean="0"/>
              <a:t> Первое оружие называется </a:t>
            </a:r>
            <a:r>
              <a:rPr lang="ru-RU" dirty="0" err="1"/>
              <a:t>Ч</a:t>
            </a:r>
            <a:r>
              <a:rPr lang="ru-RU" dirty="0" err="1" smtClean="0"/>
              <a:t>акра</a:t>
            </a:r>
            <a:r>
              <a:rPr lang="ru-RU" dirty="0" smtClean="0"/>
              <a:t> – плоский метательный диск.</a:t>
            </a:r>
          </a:p>
          <a:p>
            <a:r>
              <a:rPr lang="ru-RU" dirty="0" smtClean="0"/>
              <a:t>Украшались эти диски растительным орнаментом, в случае некоторых случаях - драгоценными металлами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66" y="1493642"/>
            <a:ext cx="5094515" cy="4998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68047" y="1192718"/>
            <a:ext cx="194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Чакра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370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Второе оружие называется </a:t>
            </a:r>
            <a:r>
              <a:rPr lang="ru-RU" b="1" dirty="0" smtClean="0"/>
              <a:t>Крис.</a:t>
            </a:r>
            <a:br>
              <a:rPr lang="ru-RU" b="1" dirty="0" smtClean="0"/>
            </a:br>
            <a:r>
              <a:rPr lang="ru-RU" b="1" dirty="0" smtClean="0"/>
              <a:t>Это </a:t>
            </a:r>
            <a:r>
              <a:rPr lang="ru-RU" b="1" dirty="0"/>
              <a:t>такой волнистый клинок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Его форма и орнаменты выполненные на нем подражали змеям или лианам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59812"/>
            <a:ext cx="5196569" cy="22581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37" y="3936061"/>
            <a:ext cx="4968063" cy="225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9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574" y="222456"/>
            <a:ext cx="9315203" cy="258012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Третье оружие называется – </a:t>
            </a:r>
            <a:r>
              <a:rPr lang="ru-RU" dirty="0" err="1" smtClean="0"/>
              <a:t>Ханда</a:t>
            </a:r>
            <a:r>
              <a:rPr lang="ru-RU" dirty="0" smtClean="0"/>
              <a:t>. Простой плоский меч, с минимальными украшениями.</a:t>
            </a:r>
          </a:p>
          <a:p>
            <a:r>
              <a:rPr lang="ru-RU" dirty="0" smtClean="0"/>
              <a:t>Четвертое оружие называется – </a:t>
            </a:r>
            <a:r>
              <a:rPr lang="ru-RU" dirty="0" err="1" smtClean="0"/>
              <a:t>Уруми</a:t>
            </a:r>
            <a:r>
              <a:rPr lang="ru-RU" dirty="0" smtClean="0"/>
              <a:t>. Это </a:t>
            </a:r>
            <a:r>
              <a:rPr lang="ru-RU" dirty="0"/>
              <a:t>традиционный меч, распространённый в Индии в северной части </a:t>
            </a:r>
            <a:r>
              <a:rPr lang="ru-RU" dirty="0" err="1"/>
              <a:t>Малабара</a:t>
            </a:r>
            <a:r>
              <a:rPr lang="ru-RU" dirty="0"/>
              <a:t> Представляет собой длинную (обычно около 1,5 м) полосу чрезвычайно гибкой стали, прикреплённую к деревянной рукояти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7" y="3467595"/>
            <a:ext cx="4992111" cy="30618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98" y="3334961"/>
            <a:ext cx="4259283" cy="3194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2531" y="3004457"/>
            <a:ext cx="3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Уруми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980219" y="2879167"/>
            <a:ext cx="318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Ханда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351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0"/>
            <a:ext cx="10515600" cy="4351338"/>
          </a:xfrm>
        </p:spPr>
        <p:txBody>
          <a:bodyPr/>
          <a:lstStyle/>
          <a:p>
            <a:r>
              <a:rPr lang="ru-RU" dirty="0" smtClean="0"/>
              <a:t>Подведем итоги. Во всех странах</a:t>
            </a:r>
            <a:r>
              <a:rPr lang="en-US" dirty="0" smtClean="0"/>
              <a:t>,</a:t>
            </a:r>
            <a:r>
              <a:rPr lang="ru-RU" dirty="0" smtClean="0"/>
              <a:t> делали разное оружие. И в каждой стране его украшали по своему</a:t>
            </a:r>
            <a:r>
              <a:rPr lang="en-US" dirty="0" smtClean="0"/>
              <a:t>,</a:t>
            </a:r>
            <a:r>
              <a:rPr lang="ru-RU" dirty="0" smtClean="0"/>
              <a:t> у всех были свои вкусы и обычаи украшений. Кто-то украшал золотом и самоцветами. Кто-то делал красивые узоры на рукоятках и лезвиях. А кто-то даже использовал мех животных и перья птиц.</a:t>
            </a:r>
          </a:p>
          <a:p>
            <a:r>
              <a:rPr lang="ru-RU" dirty="0" smtClean="0"/>
              <a:t>Все украшения были по своему красивы. Про это разговаривать можно очень долго. Про все эти виды украшения</a:t>
            </a:r>
            <a:r>
              <a:rPr lang="en-US" dirty="0" smtClean="0"/>
              <a:t>, </a:t>
            </a:r>
            <a:r>
              <a:rPr lang="ru-RU" dirty="0" smtClean="0"/>
              <a:t>обычаи и пр. очень много информации. Это всего лишь краткий обзор.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40" y="3428465"/>
            <a:ext cx="6096000" cy="342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01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0126" y="360733"/>
            <a:ext cx="6073240" cy="6249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Источники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269" y="1353786"/>
            <a:ext cx="10949048" cy="5260769"/>
          </a:xfrm>
        </p:spPr>
        <p:txBody>
          <a:bodyPr>
            <a:normAutofit/>
          </a:bodyPr>
          <a:lstStyle/>
          <a:p>
            <a:r>
              <a:rPr lang="ru-RU" dirty="0" smtClean="0"/>
              <a:t>Оружие Индии - </a:t>
            </a:r>
            <a:r>
              <a:rPr lang="en-US" dirty="0">
                <a:hlinkClick r:id="rId2"/>
              </a:rPr>
              <a:t>https://ribalych.ru/2017/08/29/xolodnoe-oruzhie-indii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smtClean="0"/>
              <a:t>Оружие Европы -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oruzhejnaya.ru</a:t>
            </a:r>
            <a:endParaRPr lang="ru-RU" dirty="0" smtClean="0"/>
          </a:p>
          <a:p>
            <a:r>
              <a:rPr lang="ru-RU" dirty="0" smtClean="0"/>
              <a:t>Оружие </a:t>
            </a:r>
            <a:r>
              <a:rPr lang="ru-RU" dirty="0" err="1" smtClean="0"/>
              <a:t>индейцов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en-US" dirty="0">
                <a:hlinkClick r:id="rId4"/>
              </a:rPr>
              <a:t>http://history-doc.ru/oruzhie-indejcev-severnoj-ameriki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ru-RU" dirty="0" smtClean="0"/>
              <a:t>Японское оружие - </a:t>
            </a:r>
            <a:r>
              <a:rPr lang="en-US" dirty="0">
                <a:hlinkClick r:id="rId5"/>
              </a:rPr>
              <a:t>http://shotokan4you.com/news/traditsionnoe-yaponskoe-oruzhie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ru-RU" dirty="0" smtClean="0"/>
              <a:t>Оружие древней Руси -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www.syl.ru/article/344483/mech-slavyanskiy-tipyi-i-opisanie-holodnoe-orujie-drevney-rusi</a:t>
            </a:r>
            <a:endParaRPr lang="ru-RU" dirty="0" smtClean="0"/>
          </a:p>
          <a:p>
            <a:r>
              <a:rPr lang="ru-RU" dirty="0" smtClean="0"/>
              <a:t>Оружие Северного Кавказа - </a:t>
            </a:r>
            <a:r>
              <a:rPr lang="en-US" dirty="0">
                <a:hlinkClick r:id="rId7"/>
              </a:rPr>
              <a:t>https://tanci-kavkaza.ru/oruzhie-kavkaza</a:t>
            </a:r>
            <a:r>
              <a:rPr lang="en-US" dirty="0" smtClean="0">
                <a:hlinkClick r:id="rId7"/>
              </a:rPr>
              <a:t>/</a:t>
            </a:r>
            <a:endParaRPr lang="ru-RU" dirty="0" smtClean="0"/>
          </a:p>
          <a:p>
            <a:r>
              <a:rPr lang="ru-RU" dirty="0" smtClean="0"/>
              <a:t>Информация про оружие викингов была взята из Википедии.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25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03" y="-1"/>
            <a:ext cx="10652167" cy="357447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Декоративно-прикладное </a:t>
            </a:r>
            <a:r>
              <a:rPr lang="ru-RU" b="1" dirty="0" smtClean="0"/>
              <a:t>искусство </a:t>
            </a:r>
            <a:r>
              <a:rPr lang="ru-RU" dirty="0" smtClean="0"/>
              <a:t>это - широкий </a:t>
            </a:r>
            <a:r>
              <a:rPr lang="ru-RU" dirty="0"/>
              <a:t>раздел изобразительного </a:t>
            </a:r>
            <a:r>
              <a:rPr lang="ru-RU" dirty="0" smtClean="0"/>
              <a:t>искусства, </a:t>
            </a:r>
            <a:r>
              <a:rPr lang="ru-RU" dirty="0"/>
              <a:t>который охватывает различные отрасли творческой деятельности, направленной на создание художественных изделий с утилитарными и художественными </a:t>
            </a:r>
            <a:r>
              <a:rPr lang="ru-RU" dirty="0" smtClean="0"/>
              <a:t>функциями.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9" y="4278228"/>
            <a:ext cx="3133442" cy="234702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15" y="4287128"/>
            <a:ext cx="3574473" cy="2347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73" y="4268734"/>
            <a:ext cx="3586348" cy="23660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6889" y="3800104"/>
            <a:ext cx="2838202" cy="38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Посуда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15740" y="3800104"/>
            <a:ext cx="309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Ковка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50234" y="3800104"/>
            <a:ext cx="3123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Игрушки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9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699" y="495589"/>
            <a:ext cx="10515600" cy="225948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Одним из направлений декоративно-прикладного искусства является ковка.</a:t>
            </a:r>
          </a:p>
          <a:p>
            <a:r>
              <a:rPr lang="ru-RU" b="1" dirty="0"/>
              <a:t>Ковка</a:t>
            </a:r>
            <a:r>
              <a:rPr lang="ru-RU" dirty="0"/>
              <a:t> - это, как правило, высокотемпературная обработка давлением различных металлов, нагретых до ковочной температуры.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40" y="2755076"/>
            <a:ext cx="4516601" cy="3065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8" y="4179243"/>
            <a:ext cx="3418750" cy="22791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84" y="2931015"/>
            <a:ext cx="3744686" cy="24964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0" y="3937663"/>
            <a:ext cx="2182940" cy="262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1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043" y="57420"/>
            <a:ext cx="11109367" cy="389811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Художественная</a:t>
            </a:r>
            <a:r>
              <a:rPr lang="ru-RU" sz="3600" dirty="0"/>
              <a:t> </a:t>
            </a:r>
            <a:r>
              <a:rPr lang="ru-RU" sz="3600" b="1" dirty="0"/>
              <a:t>ковка</a:t>
            </a:r>
            <a:r>
              <a:rPr lang="ru-RU" sz="3600" dirty="0"/>
              <a:t> — изготовление изящных предметов </a:t>
            </a:r>
            <a:r>
              <a:rPr lang="ru-RU" sz="3600" dirty="0" smtClean="0"/>
              <a:t>быта</a:t>
            </a:r>
            <a:br>
              <a:rPr lang="ru-RU" sz="3600" dirty="0" smtClean="0"/>
            </a:br>
            <a:r>
              <a:rPr lang="ru-RU" sz="3600" b="1" dirty="0"/>
              <a:t>Художественная</a:t>
            </a:r>
            <a:r>
              <a:rPr lang="ru-RU" sz="3600" dirty="0"/>
              <a:t> </a:t>
            </a:r>
            <a:r>
              <a:rPr lang="ru-RU" sz="3600" b="1" dirty="0"/>
              <a:t>ковка</a:t>
            </a:r>
            <a:r>
              <a:rPr lang="ru-RU" sz="3600" dirty="0"/>
              <a:t> отличается от просто </a:t>
            </a:r>
            <a:r>
              <a:rPr lang="ru-RU" sz="3600" b="1" dirty="0"/>
              <a:t>ковки</a:t>
            </a:r>
            <a:r>
              <a:rPr lang="ru-RU" sz="3600" dirty="0"/>
              <a:t> тем, что </a:t>
            </a:r>
            <a:r>
              <a:rPr lang="ru-RU" sz="3600" b="1" dirty="0"/>
              <a:t>кованые</a:t>
            </a:r>
            <a:r>
              <a:rPr lang="ru-RU" sz="3600" dirty="0"/>
              <a:t> изделия приобретают </a:t>
            </a:r>
            <a:r>
              <a:rPr lang="ru-RU" sz="3600" b="1" dirty="0" smtClean="0"/>
              <a:t>художественную </a:t>
            </a:r>
            <a:r>
              <a:rPr lang="ru-RU" sz="3600" dirty="0" smtClean="0"/>
              <a:t>ценность</a:t>
            </a:r>
            <a:r>
              <a:rPr lang="ru-RU" sz="3600" dirty="0"/>
              <a:t>...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4" y="4536374"/>
            <a:ext cx="3091868" cy="2186853"/>
          </a:xfrm>
        </p:spPr>
      </p:pic>
      <p:sp>
        <p:nvSpPr>
          <p:cNvPr id="14" name="TextBox 13"/>
          <p:cNvSpPr txBox="1"/>
          <p:nvPr/>
        </p:nvSpPr>
        <p:spPr>
          <a:xfrm>
            <a:off x="795462" y="4067897"/>
            <a:ext cx="276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Ворота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583875" y="4061361"/>
            <a:ext cx="288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Оружие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491041" y="4067897"/>
            <a:ext cx="290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Камин</a:t>
            </a:r>
          </a:p>
        </p:txBody>
      </p:sp>
      <p:pic>
        <p:nvPicPr>
          <p:cNvPr id="9" name="Picture 2" descr="http://img.crazys.info/files/i/2007.6.22/cf39e1bf2f43e0fae4e383c8653d4776_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870" y="4536374"/>
            <a:ext cx="3200400" cy="216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732" y="4529843"/>
            <a:ext cx="2909454" cy="21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Оружие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01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Сегодня мы рассмотрим одно из направлений ковки – изготовление и украшение оружия.</a:t>
            </a:r>
          </a:p>
          <a:p>
            <a:pPr marL="0" indent="0">
              <a:buNone/>
            </a:pPr>
            <a:r>
              <a:rPr lang="ru-RU" sz="3200" dirty="0" smtClean="0"/>
              <a:t>Оружие бывает разных видов: мечи</a:t>
            </a:r>
            <a:r>
              <a:rPr lang="en-US" sz="3200" dirty="0" smtClean="0"/>
              <a:t>,</a:t>
            </a:r>
            <a:r>
              <a:rPr lang="ru-RU" sz="3200" dirty="0" smtClean="0"/>
              <a:t> сабли</a:t>
            </a:r>
            <a:r>
              <a:rPr lang="en-US" sz="3200" dirty="0" smtClean="0"/>
              <a:t>,</a:t>
            </a:r>
            <a:r>
              <a:rPr lang="ru-RU" sz="3200" dirty="0" smtClean="0"/>
              <a:t> копья</a:t>
            </a:r>
            <a:r>
              <a:rPr lang="en-US" sz="3200" dirty="0" smtClean="0"/>
              <a:t>,</a:t>
            </a:r>
            <a:r>
              <a:rPr lang="ru-RU" sz="3200" dirty="0" smtClean="0"/>
              <a:t> палаши</a:t>
            </a:r>
            <a:r>
              <a:rPr lang="en-US" sz="3200" dirty="0" smtClean="0"/>
              <a:t>,</a:t>
            </a:r>
            <a:r>
              <a:rPr lang="ru-RU" sz="3200" dirty="0" smtClean="0"/>
              <a:t> рапиры</a:t>
            </a:r>
            <a:r>
              <a:rPr lang="en-US" sz="3200" dirty="0" smtClean="0"/>
              <a:t>,</a:t>
            </a:r>
            <a:r>
              <a:rPr lang="ru-RU" sz="3200" dirty="0" smtClean="0"/>
              <a:t> топоры</a:t>
            </a:r>
            <a:r>
              <a:rPr lang="en-US" sz="3200" dirty="0" smtClean="0"/>
              <a:t>,</a:t>
            </a:r>
            <a:r>
              <a:rPr lang="ru-RU" sz="3200" dirty="0" smtClean="0"/>
              <a:t> булавы и т.д. У каждого народа виды холодного оружия выглядели по разному и по разному украшались, в зависимости от национальных обычаев, времени и моды.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888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Оружие Европы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Рассмотрим красоту холодного оружия Европы.</a:t>
            </a:r>
          </a:p>
          <a:p>
            <a:r>
              <a:rPr lang="ru-RU" dirty="0" smtClean="0"/>
              <a:t>Эфесы шпаг и рукоятки мечей украшены растительным орнаментом.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58" y="3768517"/>
            <a:ext cx="3425043" cy="25687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59" y="3768517"/>
            <a:ext cx="3391177" cy="254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07732" cy="1325562"/>
          </a:xfrm>
        </p:spPr>
        <p:txBody>
          <a:bodyPr>
            <a:normAutofit fontScale="90000"/>
          </a:bodyPr>
          <a:lstStyle/>
          <a:p>
            <a:r>
              <a:rPr lang="ru-RU" dirty="0"/>
              <a:t>Немецкое холодное оружие часто украшали изображением животных (львы</a:t>
            </a:r>
            <a:r>
              <a:rPr lang="en-US" dirty="0"/>
              <a:t>,</a:t>
            </a:r>
            <a:r>
              <a:rPr lang="ru-RU" dirty="0"/>
              <a:t> орлы и пр.)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5" y="1690688"/>
            <a:ext cx="5981700" cy="44862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61" y="1674376"/>
            <a:ext cx="2959772" cy="450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81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Холодное оружие Северного Кавказа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890164" cy="9294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Оружие Северного Кавказа украшали драгоценными металлами и самоцветами.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60" y="3504743"/>
            <a:ext cx="3838615" cy="31361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28" y="3167362"/>
            <a:ext cx="4234484" cy="34735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29051" y="2961218"/>
            <a:ext cx="317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Ятаган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7" y="2750263"/>
            <a:ext cx="2743200" cy="3890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5195" y="3079600"/>
            <a:ext cx="189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Кинжал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135721" y="2695644"/>
            <a:ext cx="321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Сабля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95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Холодное оружие Древней Руси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410205" cy="1261959"/>
          </a:xfrm>
        </p:spPr>
        <p:txBody>
          <a:bodyPr/>
          <a:lstStyle/>
          <a:p>
            <a:r>
              <a:rPr lang="ru-RU" dirty="0" smtClean="0"/>
              <a:t>В Древней Руси холодное оружие украшали очень мало, ценили функциональность. Делали всё по простому. Только мечи князей делали красивыми.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3495325"/>
            <a:ext cx="2961883" cy="3160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86" y="3513977"/>
            <a:ext cx="3550377" cy="3160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484" y="3495325"/>
            <a:ext cx="3299102" cy="31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103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</TotalTime>
  <Words>605</Words>
  <Application>Microsoft Office PowerPoint</Application>
  <PresentationFormat>Широкоэкранный</PresentationFormat>
  <Paragraphs>61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Декоративно-прикладное искусство</vt:lpstr>
      <vt:lpstr>Декоративно-прикладное искусство это - широкий раздел изобразительного искусства, который охватывает различные отрасли творческой деятельности, направленной на создание художественных изделий с утилитарными и художественными функциями.</vt:lpstr>
      <vt:lpstr>Презентация PowerPoint</vt:lpstr>
      <vt:lpstr>Художественная ковка — изготовление изящных предметов быта Художественная ковка отличается от просто ковки тем, что кованые изделия приобретают художественную ценность...</vt:lpstr>
      <vt:lpstr>Оружие</vt:lpstr>
      <vt:lpstr>Оружие Европы</vt:lpstr>
      <vt:lpstr>Немецкое холодное оружие часто украшали изображением животных (львы, орлы и пр.) </vt:lpstr>
      <vt:lpstr>Холодное оружие Северного Кавказа</vt:lpstr>
      <vt:lpstr>Холодное оружие Древней Руси</vt:lpstr>
      <vt:lpstr>Японское холодное оружие </vt:lpstr>
      <vt:lpstr>Презентация PowerPoint</vt:lpstr>
      <vt:lpstr>Холодное оружие индейцов</vt:lpstr>
      <vt:lpstr>Оружие викингов</vt:lpstr>
      <vt:lpstr>Холодное оружие Индии</vt:lpstr>
      <vt:lpstr>Второе оружие называется Крис. Это такой волнистый клинок </vt:lpstr>
      <vt:lpstr>Презентация PowerPoint</vt:lpstr>
      <vt:lpstr>Презентация PowerPoint</vt:lpstr>
      <vt:lpstr>Источники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Декоративно-прикладное искусство</dc:title>
  <dc:creator>Пользователь Windows</dc:creator>
  <cp:lastModifiedBy>Пользователь Windows</cp:lastModifiedBy>
  <cp:revision>49</cp:revision>
  <dcterms:created xsi:type="dcterms:W3CDTF">2019-02-05T05:39:53Z</dcterms:created>
  <dcterms:modified xsi:type="dcterms:W3CDTF">2019-02-08T05:25:59Z</dcterms:modified>
</cp:coreProperties>
</file>